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5BB4-12CE-A0B6-991E-9072D82E8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822FF-B027-0A3E-333C-1581814E5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A33B8-0EFB-7371-6323-DF535A8E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05A0C-DD42-6375-C30B-49F3BFEB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364D4-D33B-1D1B-DA8B-38279C6C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9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BC78-2232-66E9-B987-EB5DB11B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2CC17-D2D2-A743-6594-5C2A495FA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88AA3-63B2-1513-1887-607AEDB9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2239D-AC8A-053E-D455-5C435D6F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B3C0F-7475-FCE1-6639-EA1BD4CB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9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BA8851-D327-3D47-3B91-F36F7311D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1645B-812E-8EFD-C62D-43B91BE15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026B5-F2D3-BEBF-50D8-482D19E6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6C2C6-F17A-0CBD-B8A8-8F83B357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58B06-A12B-9C4E-BB3E-FE3AB1C2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0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FB81-92CA-CCDE-F7EF-D4B5AE0D9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EC04-0807-434B-32D1-511AFB53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D380A-E842-DDAE-7087-9F8ADC2BF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C3FAF-3A23-683D-7CC2-7F0D4EE84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72CE6-2130-5E73-70F7-C9C90B45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54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9591-1041-AF64-6218-BEEE0F28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D4F58-DCEC-B7C7-74E5-53C1FA518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92109-A287-3EE8-EE23-6BD7CFF76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D76D-72AF-4F11-4271-D240D902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7B07C-1E7A-BEB2-7976-8CC7990A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70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5A5DD-FAB6-9193-99B4-EE9A643F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80FB-B609-4C50-9DAC-4F21CFC09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020C5-3902-CE8A-F957-E295286D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75A13-E9B7-10D7-4AEA-62087C659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36480-4F94-879D-C291-A0EA8364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EAC60-95DD-DE27-02C7-CC24A0B55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8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B4197-0667-CED2-C44A-DCFF2D3BE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BE2B6-7A7F-9F28-C747-15A9517F9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7D52D-B4FE-F5F6-7ECA-A97C445C2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3749C8-4E62-8621-070C-3D2669238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5E9407-EAA8-A462-861F-5C05993EC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327F1-8E1F-7E1F-E257-F8C12718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DF2DCC-A20E-9500-B1EC-473B0293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EC32D-C4C5-73A3-4578-602280B8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5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8B7FC-25FD-7428-D87B-04156A07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C54CD-1A91-782E-D300-E0077E70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C93592-3EBF-9E74-9C8D-891CE7B8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BAC2B-92DD-177B-64E2-72C05C1A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47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EAFB4D-7EE5-9974-21DB-79D9D9DE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29DCB-D6EC-BE31-2395-F59B7797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10BF0-2DB5-E1B5-8359-DEE4DCBF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62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93BAB-223D-077D-3D8C-B244C893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1E2A-F4B8-8B41-12BA-128BFB17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9AC1F-CD10-5946-A49B-555F9AF10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FF57B-2F50-3264-9EF7-008D98836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B4ECD-4F30-5A2C-D8D6-CF165B0C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596E8-3D5D-23C4-B320-44D33E01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43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88113-40AA-A592-0C2E-86A2D966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57FC40-67BF-7D95-9C61-7848B4490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DDB94-30D4-93EF-9984-0A23F10A1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9EACF-196D-B6B0-6474-8E21B2E8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005A5-D903-9A98-D81E-7F30EDE70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0024B-70E5-6D90-2AD7-EA84E830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63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DC386-2397-AECA-0DA3-86AB51DFD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78FB6-1BB6-E053-0660-58DC1091B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624F5-9FB1-4045-18B3-A982AC8FE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4582E4-4B5E-4AB3-8C2D-1C5A8CCFFB0B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5B300-1860-5A94-9560-0D26C027D3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6B494-37B0-56BE-6AEF-D6B8FD23A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76BA17-B930-42A0-AF7A-D364B0AB9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26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BB245B-65DB-DF48-222B-8698F76B9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900" y="0"/>
            <a:ext cx="105121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92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6A6C4A03712947A3F2FCB93A8E500E" ma:contentTypeVersion="15" ma:contentTypeDescription="Create a new document." ma:contentTypeScope="" ma:versionID="5e062eb4152f78ea866832e36f0df40f">
  <xsd:schema xmlns:xsd="http://www.w3.org/2001/XMLSchema" xmlns:xs="http://www.w3.org/2001/XMLSchema" xmlns:p="http://schemas.microsoft.com/office/2006/metadata/properties" xmlns:ns2="cc11e3d3-ea8e-42d3-8aae-5e75b6f862ec" xmlns:ns3="30eab6ad-e2a2-4326-8fe0-8372e002e5b0" targetNamespace="http://schemas.microsoft.com/office/2006/metadata/properties" ma:root="true" ma:fieldsID="e26682d87145865796e8cc5df678b70e" ns2:_="" ns3:_="">
    <xsd:import namespace="cc11e3d3-ea8e-42d3-8aae-5e75b6f862ec"/>
    <xsd:import namespace="30eab6ad-e2a2-4326-8fe0-8372e002e5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1e3d3-ea8e-42d3-8aae-5e75b6f862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8be177c-e58b-4b9e-942d-26a2ce125a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ab6ad-e2a2-4326-8fe0-8372e002e5b0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1eea5fa-c8e9-4028-97ea-d3834ab44466}" ma:internalName="TaxCatchAll" ma:showField="CatchAllData" ma:web="30eab6ad-e2a2-4326-8fe0-8372e002e5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11e3d3-ea8e-42d3-8aae-5e75b6f862ec">
      <Terms xmlns="http://schemas.microsoft.com/office/infopath/2007/PartnerControls"/>
    </lcf76f155ced4ddcb4097134ff3c332f>
    <TaxCatchAll xmlns="30eab6ad-e2a2-4326-8fe0-8372e002e5b0" xsi:nil="true"/>
  </documentManagement>
</p:properties>
</file>

<file path=customXml/itemProps1.xml><?xml version="1.0" encoding="utf-8"?>
<ds:datastoreItem xmlns:ds="http://schemas.openxmlformats.org/officeDocument/2006/customXml" ds:itemID="{BF35A988-BD7D-463A-8B53-7E3E8B50464E}"/>
</file>

<file path=customXml/itemProps2.xml><?xml version="1.0" encoding="utf-8"?>
<ds:datastoreItem xmlns:ds="http://schemas.openxmlformats.org/officeDocument/2006/customXml" ds:itemID="{42F8A30D-C1B3-4625-A96E-E0E46D81E234}"/>
</file>

<file path=customXml/itemProps3.xml><?xml version="1.0" encoding="utf-8"?>
<ds:datastoreItem xmlns:ds="http://schemas.openxmlformats.org/officeDocument/2006/customXml" ds:itemID="{A3632CC5-D85D-4152-B109-744B4D1802E2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Fenn</dc:creator>
  <cp:lastModifiedBy>Sarah Fenn</cp:lastModifiedBy>
  <cp:revision>1</cp:revision>
  <dcterms:created xsi:type="dcterms:W3CDTF">2025-03-24T11:51:39Z</dcterms:created>
  <dcterms:modified xsi:type="dcterms:W3CDTF">2025-03-24T11:53:17Z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0x010100626A6C4A03712947A3F2FCB93A8E500E</vt:lpwstr>
  </property>
</Properties>
</file>