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6" r:id="rId5"/>
  </p:sldMasterIdLst>
  <p:sldIdLst>
    <p:sldId id="277" r:id="rId6"/>
    <p:sldId id="302" r:id="rId7"/>
    <p:sldId id="304" r:id="rId8"/>
    <p:sldId id="305" r:id="rId9"/>
  </p:sldIdLst>
  <p:sldSz cx="10693400" cy="6013450"/>
  <p:notesSz cx="10693400" cy="6013450"/>
  <p:embeddedFontLst>
    <p:embeddedFont>
      <p:font typeface="Roboto Light" panose="02000000000000000000" pitchFamily="2" charset="0"/>
      <p:regular r:id="rId10"/>
      <p:italic r:id="rId11"/>
    </p:embeddedFont>
    <p:embeddedFont>
      <p:font typeface="Tahoma" panose="020B0604030504040204" pitchFamily="34" charset="0"/>
      <p:regular r:id="rId12"/>
      <p:bold r:id="rId13"/>
    </p:embeddedFont>
    <p:embeddedFont>
      <p:font typeface="Univers" panose="020B050302020202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ctre" initials="S" lastIdx="1" clrIdx="0">
    <p:extLst>
      <p:ext uri="{19B8F6BF-5375-455C-9EA6-DF929625EA0E}">
        <p15:presenceInfo xmlns:p15="http://schemas.microsoft.com/office/powerpoint/2012/main" userId="759c3f15390b93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6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B47EF-95DD-46B8-9834-C5844AA5E302}" v="7" dt="2025-03-27T14:19:12.871"/>
    <p1510:client id="{8A5E6A97-7150-B35B-F34D-0FCF5B3C4949}" v="30" dt="2025-03-27T13:57:27.8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38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/>
        </p:nvSpPr>
        <p:spPr>
          <a:xfrm>
            <a:off x="11531" y="0"/>
            <a:ext cx="10680700" cy="2167890"/>
          </a:xfrm>
          <a:custGeom>
            <a:avLst/>
            <a:gdLst/>
            <a:ahLst/>
            <a:cxnLst/>
            <a:rect l="l" t="t" r="r" b="b"/>
            <a:pathLst>
              <a:path w="10680700" h="2167890">
                <a:moveTo>
                  <a:pt x="10680471" y="0"/>
                </a:moveTo>
                <a:lnTo>
                  <a:pt x="0" y="0"/>
                </a:lnTo>
                <a:lnTo>
                  <a:pt x="10680471" y="2167746"/>
                </a:lnTo>
                <a:lnTo>
                  <a:pt x="1068047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729470" cy="6012180"/>
          </a:xfrm>
          <a:custGeom>
            <a:avLst/>
            <a:gdLst/>
            <a:ahLst/>
            <a:cxnLst/>
            <a:rect l="l" t="t" r="r" b="b"/>
            <a:pathLst>
              <a:path w="9729470" h="6012180">
                <a:moveTo>
                  <a:pt x="0" y="0"/>
                </a:moveTo>
                <a:lnTo>
                  <a:pt x="0" y="6012002"/>
                </a:lnTo>
                <a:lnTo>
                  <a:pt x="9729152" y="60095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24927" y="498588"/>
            <a:ext cx="526415" cy="526415"/>
          </a:xfrm>
          <a:custGeom>
            <a:avLst/>
            <a:gdLst/>
            <a:ahLst/>
            <a:cxnLst/>
            <a:rect l="l" t="t" r="r" b="b"/>
            <a:pathLst>
              <a:path w="526415" h="526415">
                <a:moveTo>
                  <a:pt x="263677" y="0"/>
                </a:moveTo>
                <a:lnTo>
                  <a:pt x="0" y="0"/>
                </a:lnTo>
                <a:lnTo>
                  <a:pt x="0" y="526300"/>
                </a:lnTo>
                <a:lnTo>
                  <a:pt x="263677" y="0"/>
                </a:lnTo>
                <a:close/>
              </a:path>
              <a:path w="526415" h="526415">
                <a:moveTo>
                  <a:pt x="526275" y="421576"/>
                </a:moveTo>
                <a:lnTo>
                  <a:pt x="0" y="526300"/>
                </a:lnTo>
                <a:lnTo>
                  <a:pt x="526275" y="526300"/>
                </a:lnTo>
                <a:lnTo>
                  <a:pt x="526275" y="421576"/>
                </a:lnTo>
                <a:close/>
              </a:path>
            </a:pathLst>
          </a:custGeom>
          <a:solidFill>
            <a:srgbClr val="1EB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6371" y="455421"/>
            <a:ext cx="1826653" cy="73254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724927" y="498589"/>
            <a:ext cx="526415" cy="526415"/>
          </a:xfrm>
          <a:custGeom>
            <a:avLst/>
            <a:gdLst/>
            <a:ahLst/>
            <a:cxnLst/>
            <a:rect l="l" t="t" r="r" b="b"/>
            <a:pathLst>
              <a:path w="526415" h="526415">
                <a:moveTo>
                  <a:pt x="526275" y="0"/>
                </a:moveTo>
                <a:lnTo>
                  <a:pt x="263677" y="0"/>
                </a:lnTo>
                <a:lnTo>
                  <a:pt x="0" y="526300"/>
                </a:lnTo>
                <a:lnTo>
                  <a:pt x="526275" y="421567"/>
                </a:lnTo>
                <a:lnTo>
                  <a:pt x="526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ED997369-414D-432C-B63C-C897CCC9E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0" y="3387725"/>
            <a:ext cx="4038600" cy="164973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1BC2C7B8-F606-4CAD-8D94-0902FCEABB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700" y="5266055"/>
            <a:ext cx="40386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6099CB-6495-49A4-A144-C5C274D12C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580" y="1516063"/>
            <a:ext cx="3986200" cy="3776662"/>
          </a:xfr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083645A8-401A-4B4A-9A41-7E21992F5DCA}"/>
              </a:ext>
            </a:extLst>
          </p:cNvPr>
          <p:cNvSpPr/>
          <p:nvPr userDrawn="1"/>
        </p:nvSpPr>
        <p:spPr>
          <a:xfrm>
            <a:off x="4689780" y="1231585"/>
            <a:ext cx="6002655" cy="4780280"/>
          </a:xfrm>
          <a:custGeom>
            <a:avLst/>
            <a:gdLst/>
            <a:ahLst/>
            <a:cxnLst/>
            <a:rect l="l" t="t" r="r" b="b"/>
            <a:pathLst>
              <a:path w="6002655" h="4780280">
                <a:moveTo>
                  <a:pt x="6002222" y="0"/>
                </a:moveTo>
                <a:lnTo>
                  <a:pt x="0" y="4780225"/>
                </a:lnTo>
                <a:lnTo>
                  <a:pt x="6002222" y="4780225"/>
                </a:lnTo>
                <a:lnTo>
                  <a:pt x="600222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B4543E-BC8C-4327-A52E-460F0B06D3EE}"/>
              </a:ext>
            </a:extLst>
          </p:cNvPr>
          <p:cNvSpPr/>
          <p:nvPr userDrawn="1"/>
        </p:nvSpPr>
        <p:spPr>
          <a:xfrm>
            <a:off x="5041900" y="1516063"/>
            <a:ext cx="4953000" cy="37766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5BFD2BF-A47C-47AD-9114-A175694F9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4300" y="1711325"/>
            <a:ext cx="4648200" cy="369332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A1FF3E0-C9B7-4B4F-9381-B7526157C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4300" y="2251294"/>
            <a:ext cx="4648200" cy="2889031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bg1"/>
              </a:buClr>
              <a:buFont typeface="+mj-lt"/>
              <a:buAutoNum type="arabicPeriod"/>
              <a:defRPr sz="18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object 8">
            <a:extLst>
              <a:ext uri="{FF2B5EF4-FFF2-40B4-BE49-F238E27FC236}">
                <a16:creationId xmlns:a16="http://schemas.microsoft.com/office/drawing/2014/main" id="{F9F13303-D560-49A2-895B-186526E37F8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5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FDFF1C18-A598-476F-B6FF-3D0AD01259D3}"/>
              </a:ext>
            </a:extLst>
          </p:cNvPr>
          <p:cNvSpPr/>
          <p:nvPr userDrawn="1"/>
        </p:nvSpPr>
        <p:spPr>
          <a:xfrm>
            <a:off x="0" y="828001"/>
            <a:ext cx="10692130" cy="5184140"/>
          </a:xfrm>
          <a:custGeom>
            <a:avLst/>
            <a:gdLst/>
            <a:ahLst/>
            <a:cxnLst/>
            <a:rect l="l" t="t" r="r" b="b"/>
            <a:pathLst>
              <a:path w="10692130" h="5184140">
                <a:moveTo>
                  <a:pt x="0" y="0"/>
                </a:moveTo>
                <a:lnTo>
                  <a:pt x="5047640" y="5184000"/>
                </a:lnTo>
                <a:lnTo>
                  <a:pt x="10692003" y="5184000"/>
                </a:lnTo>
                <a:lnTo>
                  <a:pt x="10692003" y="726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Love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8B9CD71-101A-4013-B7E3-5740D2E507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499" y="1531740"/>
            <a:ext cx="5527115" cy="636785"/>
          </a:xfr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0A112E4-4EA2-4947-A780-EAE1CA41E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6958" y="2408554"/>
            <a:ext cx="5527115" cy="3244890"/>
          </a:xfr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object 9">
            <a:extLst>
              <a:ext uri="{FF2B5EF4-FFF2-40B4-BE49-F238E27FC236}">
                <a16:creationId xmlns:a16="http://schemas.microsoft.com/office/drawing/2014/main" id="{63072BC7-AC2F-48B8-A738-2C5F9C6F84B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9607" y="1383577"/>
            <a:ext cx="3484879" cy="34848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9E7ADC-6CCC-42DB-9091-7F9876371D2F}"/>
              </a:ext>
            </a:extLst>
          </p:cNvPr>
          <p:cNvSpPr/>
          <p:nvPr userDrawn="1"/>
        </p:nvSpPr>
        <p:spPr>
          <a:xfrm>
            <a:off x="2984500" y="1383577"/>
            <a:ext cx="609600" cy="609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C980DE-2E28-49F2-B825-3AF172C7CA1C}"/>
              </a:ext>
            </a:extLst>
          </p:cNvPr>
          <p:cNvSpPr/>
          <p:nvPr userDrawn="1"/>
        </p:nvSpPr>
        <p:spPr>
          <a:xfrm>
            <a:off x="3733915" y="2244725"/>
            <a:ext cx="609600" cy="6096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2C22E2-F5C5-419E-9769-73AFAA5CB071}"/>
              </a:ext>
            </a:extLst>
          </p:cNvPr>
          <p:cNvSpPr/>
          <p:nvPr userDrawn="1"/>
        </p:nvSpPr>
        <p:spPr>
          <a:xfrm>
            <a:off x="797839" y="1939925"/>
            <a:ext cx="609600" cy="609600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937EA0E-B46D-4837-BED0-8BDF5F4A6F0D}"/>
              </a:ext>
            </a:extLst>
          </p:cNvPr>
          <p:cNvSpPr/>
          <p:nvPr userDrawn="1"/>
        </p:nvSpPr>
        <p:spPr>
          <a:xfrm>
            <a:off x="580578" y="3006725"/>
            <a:ext cx="609600" cy="609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  <a:latin typeface="+mj-lt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DB6411-0075-4D5C-ABFA-F3E7E35C170C}"/>
              </a:ext>
            </a:extLst>
          </p:cNvPr>
          <p:cNvSpPr/>
          <p:nvPr userDrawn="1"/>
        </p:nvSpPr>
        <p:spPr>
          <a:xfrm>
            <a:off x="2947069" y="4240416"/>
            <a:ext cx="609600" cy="609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74E2888-08D6-48D0-9FE0-7ABD8EC71AF0}"/>
              </a:ext>
            </a:extLst>
          </p:cNvPr>
          <p:cNvSpPr/>
          <p:nvPr userDrawn="1"/>
        </p:nvSpPr>
        <p:spPr>
          <a:xfrm>
            <a:off x="1917700" y="4325073"/>
            <a:ext cx="609600" cy="6096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89A6223-B838-45BF-B6E8-6FD42EF999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9100" y="2608439"/>
            <a:ext cx="704458" cy="491772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68BB16-5FF9-4EB0-9BF8-2163332D17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2662" y="2608439"/>
            <a:ext cx="704458" cy="491772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B9261A0-94B6-43C6-8CD3-56DC5E1B8D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9817" y="3440885"/>
            <a:ext cx="704458" cy="491772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7" name="object 8">
            <a:extLst>
              <a:ext uri="{FF2B5EF4-FFF2-40B4-BE49-F238E27FC236}">
                <a16:creationId xmlns:a16="http://schemas.microsoft.com/office/drawing/2014/main" id="{C3890497-0396-4DBE-881E-A8F9CD6E81CC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4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6099CB-6495-49A4-A144-C5C274D12C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500" y="1516063"/>
            <a:ext cx="4495800" cy="3852862"/>
          </a:xfr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5430B9-80C3-4C36-A406-B0175AD27C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7600" y="1516063"/>
            <a:ext cx="3775075" cy="37766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13" name="object 8">
            <a:extLst>
              <a:ext uri="{FF2B5EF4-FFF2-40B4-BE49-F238E27FC236}">
                <a16:creationId xmlns:a16="http://schemas.microsoft.com/office/drawing/2014/main" id="{A469E532-369A-41E4-AE2C-09A0E2A2E58D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  <p:pic>
        <p:nvPicPr>
          <p:cNvPr id="3" name="Picture 2" descr="A tree with a sign and pens on a table&#10;&#10;AI-generated content may be incorrect.">
            <a:extLst>
              <a:ext uri="{FF2B5EF4-FFF2-40B4-BE49-F238E27FC236}">
                <a16:creationId xmlns:a16="http://schemas.microsoft.com/office/drawing/2014/main" id="{38BE617A-9FE0-B16D-DAB1-764AD0229C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" t="-241" r="550" b="241"/>
          <a:stretch/>
        </p:blipFill>
        <p:spPr>
          <a:xfrm>
            <a:off x="5160645" y="1082675"/>
            <a:ext cx="4812030" cy="6416039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0403CC9E-B523-AA37-0002-140EBB104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500" y="197664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4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BD5E09C-8110-4D37-9E48-480BC60752CA}"/>
              </a:ext>
            </a:extLst>
          </p:cNvPr>
          <p:cNvSpPr/>
          <p:nvPr userDrawn="1"/>
        </p:nvSpPr>
        <p:spPr>
          <a:xfrm>
            <a:off x="0" y="812228"/>
            <a:ext cx="5986780" cy="5200015"/>
          </a:xfrm>
          <a:custGeom>
            <a:avLst/>
            <a:gdLst/>
            <a:ahLst/>
            <a:cxnLst/>
            <a:rect l="l" t="t" r="r" b="b"/>
            <a:pathLst>
              <a:path w="5986780" h="5200015">
                <a:moveTo>
                  <a:pt x="5270" y="14"/>
                </a:moveTo>
                <a:lnTo>
                  <a:pt x="0" y="5199788"/>
                </a:lnTo>
                <a:lnTo>
                  <a:pt x="5986602" y="5199788"/>
                </a:lnTo>
                <a:lnTo>
                  <a:pt x="5270" y="1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0588576-4AA0-41DA-9B98-86C2A57257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500" y="1523904"/>
            <a:ext cx="3775075" cy="37766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A70494-E367-4497-B349-47BDE0000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6699" y="1523904"/>
            <a:ext cx="4349115" cy="3776662"/>
          </a:xfr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43421DBD-E727-40B0-98F4-C6897C37D14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2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985B4F91-1FB0-4077-95D0-6DCC6B53CFA0}"/>
              </a:ext>
            </a:extLst>
          </p:cNvPr>
          <p:cNvSpPr/>
          <p:nvPr userDrawn="1"/>
        </p:nvSpPr>
        <p:spPr>
          <a:xfrm>
            <a:off x="190" y="825794"/>
            <a:ext cx="5346065" cy="5177155"/>
          </a:xfrm>
          <a:custGeom>
            <a:avLst/>
            <a:gdLst/>
            <a:ahLst/>
            <a:cxnLst/>
            <a:rect l="l" t="t" r="r" b="b"/>
            <a:pathLst>
              <a:path w="5346065" h="5177155">
                <a:moveTo>
                  <a:pt x="331" y="0"/>
                </a:moveTo>
                <a:lnTo>
                  <a:pt x="0" y="363897"/>
                </a:lnTo>
                <a:lnTo>
                  <a:pt x="0" y="5176672"/>
                </a:lnTo>
                <a:lnTo>
                  <a:pt x="5345810" y="5176672"/>
                </a:lnTo>
                <a:lnTo>
                  <a:pt x="33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61E14979-BFEA-4203-8E36-C674715C3125}"/>
              </a:ext>
            </a:extLst>
          </p:cNvPr>
          <p:cNvSpPr/>
          <p:nvPr userDrawn="1"/>
        </p:nvSpPr>
        <p:spPr>
          <a:xfrm>
            <a:off x="720001" y="1520989"/>
            <a:ext cx="3775710" cy="3775710"/>
          </a:xfrm>
          <a:custGeom>
            <a:avLst/>
            <a:gdLst/>
            <a:ahLst/>
            <a:cxnLst/>
            <a:rect l="l" t="t" r="r" b="b"/>
            <a:pathLst>
              <a:path w="3775710" h="3775710">
                <a:moveTo>
                  <a:pt x="3775189" y="0"/>
                </a:moveTo>
                <a:lnTo>
                  <a:pt x="0" y="0"/>
                </a:lnTo>
                <a:lnTo>
                  <a:pt x="0" y="3775202"/>
                </a:lnTo>
                <a:lnTo>
                  <a:pt x="3775189" y="3775202"/>
                </a:lnTo>
                <a:lnTo>
                  <a:pt x="377518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44E04FD5-9A96-45DC-BEB6-B0B6CD4EAEEE}"/>
              </a:ext>
            </a:extLst>
          </p:cNvPr>
          <p:cNvSpPr/>
          <p:nvPr userDrawn="1"/>
        </p:nvSpPr>
        <p:spPr>
          <a:xfrm>
            <a:off x="3072447" y="4556645"/>
            <a:ext cx="2077720" cy="900430"/>
          </a:xfrm>
          <a:custGeom>
            <a:avLst/>
            <a:gdLst/>
            <a:ahLst/>
            <a:cxnLst/>
            <a:rect l="l" t="t" r="r" b="b"/>
            <a:pathLst>
              <a:path w="2077720" h="900429">
                <a:moveTo>
                  <a:pt x="2077199" y="0"/>
                </a:moveTo>
                <a:lnTo>
                  <a:pt x="457200" y="0"/>
                </a:lnTo>
                <a:lnTo>
                  <a:pt x="0" y="446722"/>
                </a:lnTo>
                <a:lnTo>
                  <a:pt x="457200" y="899998"/>
                </a:lnTo>
                <a:lnTo>
                  <a:pt x="2077199" y="899998"/>
                </a:lnTo>
                <a:lnTo>
                  <a:pt x="1619999" y="446697"/>
                </a:lnTo>
                <a:lnTo>
                  <a:pt x="2077199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C0DFF6-CAE5-494D-987F-A31C3E757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0" y="1520989"/>
            <a:ext cx="4495800" cy="3678732"/>
          </a:xfr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8C064CE-94CC-42AB-92B5-5F67AE6096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7100" y="1790711"/>
            <a:ext cx="3429000" cy="27699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512464-62E3-46FD-BBEF-7622A415B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2556670"/>
            <a:ext cx="3403600" cy="667585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440C46E-103E-4894-84EB-03B03000C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1595" y="4759856"/>
            <a:ext cx="1287463" cy="439865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pic>
        <p:nvPicPr>
          <p:cNvPr id="14" name="object 8">
            <a:extLst>
              <a:ext uri="{FF2B5EF4-FFF2-40B4-BE49-F238E27FC236}">
                <a16:creationId xmlns:a16="http://schemas.microsoft.com/office/drawing/2014/main" id="{D69910AC-885B-4F0A-A023-862CAFE4983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57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3128F1F6-36C9-4C56-BD5E-C4624F688A44}"/>
              </a:ext>
            </a:extLst>
          </p:cNvPr>
          <p:cNvGrpSpPr/>
          <p:nvPr userDrawn="1"/>
        </p:nvGrpSpPr>
        <p:grpSpPr>
          <a:xfrm>
            <a:off x="2438984" y="2668993"/>
            <a:ext cx="3895090" cy="818515"/>
            <a:chOff x="2438984" y="2668993"/>
            <a:chExt cx="3895090" cy="81851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4D0CB26B-E8B1-4E29-A40C-B0061B7FFCC8}"/>
                </a:ext>
              </a:extLst>
            </p:cNvPr>
            <p:cNvSpPr/>
            <p:nvPr/>
          </p:nvSpPr>
          <p:spPr>
            <a:xfrm>
              <a:off x="2502484" y="2732493"/>
              <a:ext cx="1803400" cy="690880"/>
            </a:xfrm>
            <a:custGeom>
              <a:avLst/>
              <a:gdLst/>
              <a:ahLst/>
              <a:cxnLst/>
              <a:rect l="l" t="t" r="r" b="b"/>
              <a:pathLst>
                <a:path w="1803400" h="690879">
                  <a:moveTo>
                    <a:pt x="0" y="0"/>
                  </a:moveTo>
                  <a:lnTo>
                    <a:pt x="1802790" y="690765"/>
                  </a:lnTo>
                </a:path>
              </a:pathLst>
            </a:custGeom>
            <a:ln w="127000">
              <a:solidFill>
                <a:srgbClr val="F4C2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E3187F8A-561D-48FE-8775-50CE3CFC882D}"/>
                </a:ext>
              </a:extLst>
            </p:cNvPr>
            <p:cNvSpPr/>
            <p:nvPr/>
          </p:nvSpPr>
          <p:spPr>
            <a:xfrm>
              <a:off x="4251871" y="2786163"/>
              <a:ext cx="2018664" cy="637540"/>
            </a:xfrm>
            <a:custGeom>
              <a:avLst/>
              <a:gdLst/>
              <a:ahLst/>
              <a:cxnLst/>
              <a:rect l="l" t="t" r="r" b="b"/>
              <a:pathLst>
                <a:path w="2018664" h="637539">
                  <a:moveTo>
                    <a:pt x="0" y="637235"/>
                  </a:moveTo>
                  <a:lnTo>
                    <a:pt x="2018144" y="0"/>
                  </a:lnTo>
                </a:path>
              </a:pathLst>
            </a:custGeom>
            <a:ln w="127000">
              <a:solidFill>
                <a:srgbClr val="F4C2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5">
            <a:extLst>
              <a:ext uri="{FF2B5EF4-FFF2-40B4-BE49-F238E27FC236}">
                <a16:creationId xmlns:a16="http://schemas.microsoft.com/office/drawing/2014/main" id="{A046EC76-AF38-4FAF-93FE-2A57D16C44A9}"/>
              </a:ext>
            </a:extLst>
          </p:cNvPr>
          <p:cNvSpPr/>
          <p:nvPr userDrawn="1"/>
        </p:nvSpPr>
        <p:spPr>
          <a:xfrm>
            <a:off x="7642986" y="2755849"/>
            <a:ext cx="1788160" cy="722630"/>
          </a:xfrm>
          <a:custGeom>
            <a:avLst/>
            <a:gdLst/>
            <a:ahLst/>
            <a:cxnLst/>
            <a:rect l="l" t="t" r="r" b="b"/>
            <a:pathLst>
              <a:path w="1788159" h="722629">
                <a:moveTo>
                  <a:pt x="0" y="0"/>
                </a:moveTo>
                <a:lnTo>
                  <a:pt x="1787550" y="722464"/>
                </a:lnTo>
              </a:path>
            </a:pathLst>
          </a:custGeom>
          <a:ln w="127000">
            <a:solidFill>
              <a:srgbClr val="F4C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6">
            <a:extLst>
              <a:ext uri="{FF2B5EF4-FFF2-40B4-BE49-F238E27FC236}">
                <a16:creationId xmlns:a16="http://schemas.microsoft.com/office/drawing/2014/main" id="{1580E9B2-42CB-4C09-824F-4D5C7E8022AD}"/>
              </a:ext>
            </a:extLst>
          </p:cNvPr>
          <p:cNvGrpSpPr/>
          <p:nvPr userDrawn="1"/>
        </p:nvGrpSpPr>
        <p:grpSpPr>
          <a:xfrm>
            <a:off x="2487320" y="4519091"/>
            <a:ext cx="3899535" cy="812165"/>
            <a:chOff x="2487320" y="4519091"/>
            <a:chExt cx="3899535" cy="812165"/>
          </a:xfrm>
        </p:grpSpPr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B8043FB0-07F5-4C77-A8DA-FFC154A527AE}"/>
                </a:ext>
              </a:extLst>
            </p:cNvPr>
            <p:cNvSpPr/>
            <p:nvPr/>
          </p:nvSpPr>
          <p:spPr>
            <a:xfrm>
              <a:off x="2550820" y="4582782"/>
              <a:ext cx="1699260" cy="685165"/>
            </a:xfrm>
            <a:custGeom>
              <a:avLst/>
              <a:gdLst/>
              <a:ahLst/>
              <a:cxnLst/>
              <a:rect l="l" t="t" r="r" b="b"/>
              <a:pathLst>
                <a:path w="1699260" h="685164">
                  <a:moveTo>
                    <a:pt x="0" y="684631"/>
                  </a:moveTo>
                  <a:lnTo>
                    <a:pt x="1699209" y="0"/>
                  </a:lnTo>
                </a:path>
              </a:pathLst>
            </a:custGeom>
            <a:ln w="127000">
              <a:solidFill>
                <a:srgbClr val="F4C2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E21439A8-00E7-4DDC-A2D4-6C2BA42F7FB5}"/>
                </a:ext>
              </a:extLst>
            </p:cNvPr>
            <p:cNvSpPr/>
            <p:nvPr/>
          </p:nvSpPr>
          <p:spPr>
            <a:xfrm>
              <a:off x="4250512" y="4582591"/>
              <a:ext cx="2072639" cy="645160"/>
            </a:xfrm>
            <a:custGeom>
              <a:avLst/>
              <a:gdLst/>
              <a:ahLst/>
              <a:cxnLst/>
              <a:rect l="l" t="t" r="r" b="b"/>
              <a:pathLst>
                <a:path w="2072639" h="645160">
                  <a:moveTo>
                    <a:pt x="0" y="0"/>
                  </a:moveTo>
                  <a:lnTo>
                    <a:pt x="2072220" y="645020"/>
                  </a:lnTo>
                </a:path>
              </a:pathLst>
            </a:custGeom>
            <a:ln w="127000">
              <a:solidFill>
                <a:srgbClr val="F4C2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9">
            <a:extLst>
              <a:ext uri="{FF2B5EF4-FFF2-40B4-BE49-F238E27FC236}">
                <a16:creationId xmlns:a16="http://schemas.microsoft.com/office/drawing/2014/main" id="{5BB40082-3077-4036-B4DE-6C18ABC7CEBD}"/>
              </a:ext>
            </a:extLst>
          </p:cNvPr>
          <p:cNvSpPr/>
          <p:nvPr userDrawn="1"/>
        </p:nvSpPr>
        <p:spPr>
          <a:xfrm>
            <a:off x="7660423" y="4437506"/>
            <a:ext cx="1834514" cy="829310"/>
          </a:xfrm>
          <a:custGeom>
            <a:avLst/>
            <a:gdLst/>
            <a:ahLst/>
            <a:cxnLst/>
            <a:rect l="l" t="t" r="r" b="b"/>
            <a:pathLst>
              <a:path w="1834515" h="829310">
                <a:moveTo>
                  <a:pt x="0" y="828763"/>
                </a:moveTo>
                <a:lnTo>
                  <a:pt x="1834476" y="0"/>
                </a:lnTo>
              </a:path>
            </a:pathLst>
          </a:custGeom>
          <a:ln w="127000">
            <a:solidFill>
              <a:srgbClr val="F4C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10">
            <a:extLst>
              <a:ext uri="{FF2B5EF4-FFF2-40B4-BE49-F238E27FC236}">
                <a16:creationId xmlns:a16="http://schemas.microsoft.com/office/drawing/2014/main" id="{93C0B91C-B367-4502-B971-8EDFF3C04672}"/>
              </a:ext>
            </a:extLst>
          </p:cNvPr>
          <p:cNvGrpSpPr/>
          <p:nvPr userDrawn="1"/>
        </p:nvGrpSpPr>
        <p:grpSpPr>
          <a:xfrm>
            <a:off x="721131" y="1385760"/>
            <a:ext cx="9613900" cy="722630"/>
            <a:chOff x="721131" y="1385760"/>
            <a:chExt cx="9613900" cy="722630"/>
          </a:xfrm>
        </p:grpSpPr>
        <p:sp>
          <p:nvSpPr>
            <p:cNvPr id="23" name="object 11">
              <a:extLst>
                <a:ext uri="{FF2B5EF4-FFF2-40B4-BE49-F238E27FC236}">
                  <a16:creationId xmlns:a16="http://schemas.microsoft.com/office/drawing/2014/main" id="{E3BA64C3-503C-4262-BC94-B648C75B0971}"/>
                </a:ext>
              </a:extLst>
            </p:cNvPr>
            <p:cNvSpPr/>
            <p:nvPr/>
          </p:nvSpPr>
          <p:spPr>
            <a:xfrm>
              <a:off x="721131" y="1385760"/>
              <a:ext cx="4846320" cy="722630"/>
            </a:xfrm>
            <a:custGeom>
              <a:avLst/>
              <a:gdLst/>
              <a:ahLst/>
              <a:cxnLst/>
              <a:rect l="l" t="t" r="r" b="b"/>
              <a:pathLst>
                <a:path w="4846320" h="722630">
                  <a:moveTo>
                    <a:pt x="1667332" y="363829"/>
                  </a:moveTo>
                  <a:lnTo>
                    <a:pt x="1300340" y="0"/>
                  </a:lnTo>
                  <a:lnTo>
                    <a:pt x="0" y="0"/>
                  </a:lnTo>
                  <a:lnTo>
                    <a:pt x="366991" y="363842"/>
                  </a:lnTo>
                  <a:lnTo>
                    <a:pt x="0" y="722401"/>
                  </a:lnTo>
                  <a:lnTo>
                    <a:pt x="1300340" y="722401"/>
                  </a:lnTo>
                  <a:lnTo>
                    <a:pt x="1667332" y="363829"/>
                  </a:lnTo>
                  <a:close/>
                </a:path>
                <a:path w="4846320" h="722630">
                  <a:moveTo>
                    <a:pt x="3256635" y="363829"/>
                  </a:moveTo>
                  <a:lnTo>
                    <a:pt x="2889643" y="0"/>
                  </a:lnTo>
                  <a:lnTo>
                    <a:pt x="1589303" y="0"/>
                  </a:lnTo>
                  <a:lnTo>
                    <a:pt x="1956295" y="363842"/>
                  </a:lnTo>
                  <a:lnTo>
                    <a:pt x="1589303" y="722401"/>
                  </a:lnTo>
                  <a:lnTo>
                    <a:pt x="2889643" y="722401"/>
                  </a:lnTo>
                  <a:lnTo>
                    <a:pt x="3256635" y="363829"/>
                  </a:lnTo>
                  <a:close/>
                </a:path>
                <a:path w="4846320" h="722630">
                  <a:moveTo>
                    <a:pt x="4845926" y="363829"/>
                  </a:moveTo>
                  <a:lnTo>
                    <a:pt x="4478947" y="0"/>
                  </a:lnTo>
                  <a:lnTo>
                    <a:pt x="3178606" y="0"/>
                  </a:lnTo>
                  <a:lnTo>
                    <a:pt x="3545598" y="363842"/>
                  </a:lnTo>
                  <a:lnTo>
                    <a:pt x="3178606" y="722401"/>
                  </a:lnTo>
                  <a:lnTo>
                    <a:pt x="4478947" y="722401"/>
                  </a:lnTo>
                  <a:lnTo>
                    <a:pt x="4845926" y="363829"/>
                  </a:lnTo>
                  <a:close/>
                </a:path>
              </a:pathLst>
            </a:custGeom>
            <a:solidFill>
              <a:srgbClr val="CDD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2">
              <a:extLst>
                <a:ext uri="{FF2B5EF4-FFF2-40B4-BE49-F238E27FC236}">
                  <a16:creationId xmlns:a16="http://schemas.microsoft.com/office/drawing/2014/main" id="{A4F9BD37-075D-425B-B929-CFEEC5B1A974}"/>
                </a:ext>
              </a:extLst>
            </p:cNvPr>
            <p:cNvSpPr/>
            <p:nvPr/>
          </p:nvSpPr>
          <p:spPr>
            <a:xfrm>
              <a:off x="5489041" y="1385760"/>
              <a:ext cx="1667510" cy="722630"/>
            </a:xfrm>
            <a:custGeom>
              <a:avLst/>
              <a:gdLst/>
              <a:ahLst/>
              <a:cxnLst/>
              <a:rect l="l" t="t" r="r" b="b"/>
              <a:pathLst>
                <a:path w="1667509" h="722630">
                  <a:moveTo>
                    <a:pt x="1300340" y="0"/>
                  </a:moveTo>
                  <a:lnTo>
                    <a:pt x="0" y="0"/>
                  </a:lnTo>
                  <a:lnTo>
                    <a:pt x="366979" y="363842"/>
                  </a:lnTo>
                  <a:lnTo>
                    <a:pt x="0" y="722401"/>
                  </a:lnTo>
                  <a:lnTo>
                    <a:pt x="1300340" y="722401"/>
                  </a:lnTo>
                  <a:lnTo>
                    <a:pt x="1667319" y="363829"/>
                  </a:lnTo>
                  <a:lnTo>
                    <a:pt x="1300340" y="0"/>
                  </a:lnTo>
                  <a:close/>
                </a:path>
              </a:pathLst>
            </a:custGeom>
            <a:solidFill>
              <a:srgbClr val="506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0656776B-2940-4386-9E83-7BB8B1B2D7ED}"/>
                </a:ext>
              </a:extLst>
            </p:cNvPr>
            <p:cNvSpPr/>
            <p:nvPr/>
          </p:nvSpPr>
          <p:spPr>
            <a:xfrm>
              <a:off x="7078345" y="1385760"/>
              <a:ext cx="3256915" cy="722630"/>
            </a:xfrm>
            <a:custGeom>
              <a:avLst/>
              <a:gdLst/>
              <a:ahLst/>
              <a:cxnLst/>
              <a:rect l="l" t="t" r="r" b="b"/>
              <a:pathLst>
                <a:path w="3256915" h="722630">
                  <a:moveTo>
                    <a:pt x="1667319" y="363829"/>
                  </a:moveTo>
                  <a:lnTo>
                    <a:pt x="1300340" y="0"/>
                  </a:lnTo>
                  <a:lnTo>
                    <a:pt x="0" y="0"/>
                  </a:lnTo>
                  <a:lnTo>
                    <a:pt x="366979" y="363842"/>
                  </a:lnTo>
                  <a:lnTo>
                    <a:pt x="0" y="722401"/>
                  </a:lnTo>
                  <a:lnTo>
                    <a:pt x="1300340" y="722401"/>
                  </a:lnTo>
                  <a:lnTo>
                    <a:pt x="1667319" y="363829"/>
                  </a:lnTo>
                  <a:close/>
                </a:path>
                <a:path w="3256915" h="722630">
                  <a:moveTo>
                    <a:pt x="3256623" y="363829"/>
                  </a:moveTo>
                  <a:lnTo>
                    <a:pt x="2889643" y="0"/>
                  </a:lnTo>
                  <a:lnTo>
                    <a:pt x="1589303" y="0"/>
                  </a:lnTo>
                  <a:lnTo>
                    <a:pt x="1956282" y="363842"/>
                  </a:lnTo>
                  <a:lnTo>
                    <a:pt x="1589303" y="722401"/>
                  </a:lnTo>
                  <a:lnTo>
                    <a:pt x="2889643" y="722401"/>
                  </a:lnTo>
                  <a:lnTo>
                    <a:pt x="3256623" y="363829"/>
                  </a:lnTo>
                  <a:close/>
                </a:path>
              </a:pathLst>
            </a:custGeom>
            <a:solidFill>
              <a:srgbClr val="CDD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4">
            <a:extLst>
              <a:ext uri="{FF2B5EF4-FFF2-40B4-BE49-F238E27FC236}">
                <a16:creationId xmlns:a16="http://schemas.microsoft.com/office/drawing/2014/main" id="{5AA521A1-2915-4064-AE58-DCD6C2C701BC}"/>
              </a:ext>
            </a:extLst>
          </p:cNvPr>
          <p:cNvSpPr/>
          <p:nvPr userDrawn="1"/>
        </p:nvSpPr>
        <p:spPr>
          <a:xfrm>
            <a:off x="721131" y="3404476"/>
            <a:ext cx="1956435" cy="1186815"/>
          </a:xfrm>
          <a:custGeom>
            <a:avLst/>
            <a:gdLst/>
            <a:ahLst/>
            <a:cxnLst/>
            <a:rect l="l" t="t" r="r" b="b"/>
            <a:pathLst>
              <a:path w="1956435" h="1186814">
                <a:moveTo>
                  <a:pt x="1525663" y="0"/>
                </a:moveTo>
                <a:lnTo>
                  <a:pt x="0" y="0"/>
                </a:lnTo>
                <a:lnTo>
                  <a:pt x="430580" y="597662"/>
                </a:lnTo>
                <a:lnTo>
                  <a:pt x="0" y="1186624"/>
                </a:lnTo>
                <a:lnTo>
                  <a:pt x="1525663" y="1186624"/>
                </a:lnTo>
                <a:lnTo>
                  <a:pt x="1956244" y="597623"/>
                </a:lnTo>
                <a:lnTo>
                  <a:pt x="1525663" y="0"/>
                </a:lnTo>
                <a:close/>
              </a:path>
            </a:pathLst>
          </a:custGeom>
          <a:solidFill>
            <a:srgbClr val="25B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FC30DAAA-2BCB-4D7C-B9A8-AD023C4238B6}"/>
              </a:ext>
            </a:extLst>
          </p:cNvPr>
          <p:cNvSpPr/>
          <p:nvPr/>
        </p:nvSpPr>
        <p:spPr>
          <a:xfrm>
            <a:off x="3520310" y="3531476"/>
            <a:ext cx="1551305" cy="932815"/>
          </a:xfrm>
          <a:custGeom>
            <a:avLst/>
            <a:gdLst/>
            <a:ahLst/>
            <a:cxnLst/>
            <a:rect l="l" t="t" r="r" b="b"/>
            <a:pathLst>
              <a:path w="1551304" h="932814">
                <a:moveTo>
                  <a:pt x="1212611" y="0"/>
                </a:moveTo>
                <a:lnTo>
                  <a:pt x="0" y="0"/>
                </a:lnTo>
                <a:lnTo>
                  <a:pt x="285600" y="396417"/>
                </a:lnTo>
                <a:lnTo>
                  <a:pt x="285079" y="545604"/>
                </a:lnTo>
                <a:lnTo>
                  <a:pt x="2136" y="932624"/>
                </a:lnTo>
                <a:lnTo>
                  <a:pt x="1213157" y="932624"/>
                </a:lnTo>
                <a:lnTo>
                  <a:pt x="1551294" y="470090"/>
                </a:lnTo>
                <a:lnTo>
                  <a:pt x="1212611" y="0"/>
                </a:lnTo>
                <a:close/>
              </a:path>
            </a:pathLst>
          </a:custGeom>
          <a:solidFill>
            <a:srgbClr val="25B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C9A15687-0581-417E-899C-0C67049C6E2A}"/>
              </a:ext>
            </a:extLst>
          </p:cNvPr>
          <p:cNvSpPr/>
          <p:nvPr userDrawn="1"/>
        </p:nvSpPr>
        <p:spPr>
          <a:xfrm>
            <a:off x="5825490" y="3404476"/>
            <a:ext cx="1956435" cy="1186815"/>
          </a:xfrm>
          <a:custGeom>
            <a:avLst/>
            <a:gdLst/>
            <a:ahLst/>
            <a:cxnLst/>
            <a:rect l="l" t="t" r="r" b="b"/>
            <a:pathLst>
              <a:path w="1956434" h="1186814">
                <a:moveTo>
                  <a:pt x="1525663" y="0"/>
                </a:moveTo>
                <a:lnTo>
                  <a:pt x="0" y="0"/>
                </a:lnTo>
                <a:lnTo>
                  <a:pt x="430580" y="597662"/>
                </a:lnTo>
                <a:lnTo>
                  <a:pt x="0" y="1186624"/>
                </a:lnTo>
                <a:lnTo>
                  <a:pt x="1525663" y="1186624"/>
                </a:lnTo>
                <a:lnTo>
                  <a:pt x="1956231" y="597623"/>
                </a:lnTo>
                <a:lnTo>
                  <a:pt x="1525663" y="0"/>
                </a:lnTo>
                <a:close/>
              </a:path>
            </a:pathLst>
          </a:custGeom>
          <a:solidFill>
            <a:srgbClr val="25B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41923B71-809A-4391-8B7D-3CF9B44C0F12}"/>
              </a:ext>
            </a:extLst>
          </p:cNvPr>
          <p:cNvSpPr/>
          <p:nvPr/>
        </p:nvSpPr>
        <p:spPr>
          <a:xfrm>
            <a:off x="8626717" y="3531476"/>
            <a:ext cx="1551305" cy="932815"/>
          </a:xfrm>
          <a:custGeom>
            <a:avLst/>
            <a:gdLst/>
            <a:ahLst/>
            <a:cxnLst/>
            <a:rect l="l" t="t" r="r" b="b"/>
            <a:pathLst>
              <a:path w="1551304" h="932814">
                <a:moveTo>
                  <a:pt x="1212607" y="0"/>
                </a:moveTo>
                <a:lnTo>
                  <a:pt x="0" y="0"/>
                </a:lnTo>
                <a:lnTo>
                  <a:pt x="285596" y="396417"/>
                </a:lnTo>
                <a:lnTo>
                  <a:pt x="285075" y="545604"/>
                </a:lnTo>
                <a:lnTo>
                  <a:pt x="2145" y="932624"/>
                </a:lnTo>
                <a:lnTo>
                  <a:pt x="1213166" y="932624"/>
                </a:lnTo>
                <a:lnTo>
                  <a:pt x="1551291" y="470090"/>
                </a:lnTo>
                <a:lnTo>
                  <a:pt x="1212607" y="0"/>
                </a:lnTo>
                <a:close/>
              </a:path>
            </a:pathLst>
          </a:custGeom>
          <a:solidFill>
            <a:srgbClr val="25B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9">
            <a:extLst>
              <a:ext uri="{FF2B5EF4-FFF2-40B4-BE49-F238E27FC236}">
                <a16:creationId xmlns:a16="http://schemas.microsoft.com/office/drawing/2014/main" id="{289396B8-9900-491D-9D11-A68E125857C7}"/>
              </a:ext>
            </a:extLst>
          </p:cNvPr>
          <p:cNvSpPr/>
          <p:nvPr userDrawn="1"/>
        </p:nvSpPr>
        <p:spPr>
          <a:xfrm>
            <a:off x="719264" y="2352865"/>
            <a:ext cx="1956435" cy="847725"/>
          </a:xfrm>
          <a:custGeom>
            <a:avLst/>
            <a:gdLst/>
            <a:ahLst/>
            <a:cxnLst/>
            <a:rect l="l" t="t" r="r" b="b"/>
            <a:pathLst>
              <a:path w="1956435" h="847725">
                <a:moveTo>
                  <a:pt x="1525651" y="0"/>
                </a:moveTo>
                <a:lnTo>
                  <a:pt x="0" y="0"/>
                </a:lnTo>
                <a:lnTo>
                  <a:pt x="430568" y="426897"/>
                </a:lnTo>
                <a:lnTo>
                  <a:pt x="0" y="847585"/>
                </a:lnTo>
                <a:lnTo>
                  <a:pt x="1525651" y="847585"/>
                </a:lnTo>
                <a:lnTo>
                  <a:pt x="1956231" y="426885"/>
                </a:lnTo>
                <a:lnTo>
                  <a:pt x="1525651" y="0"/>
                </a:lnTo>
                <a:close/>
              </a:path>
            </a:pathLst>
          </a:custGeom>
          <a:solidFill>
            <a:srgbClr val="DB3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1">
            <a:extLst>
              <a:ext uri="{FF2B5EF4-FFF2-40B4-BE49-F238E27FC236}">
                <a16:creationId xmlns:a16="http://schemas.microsoft.com/office/drawing/2014/main" id="{D6A7EB5A-D60D-4D5D-B3C0-4D390EAF311E}"/>
              </a:ext>
            </a:extLst>
          </p:cNvPr>
          <p:cNvSpPr/>
          <p:nvPr userDrawn="1"/>
        </p:nvSpPr>
        <p:spPr>
          <a:xfrm>
            <a:off x="5825490" y="2364828"/>
            <a:ext cx="1956435" cy="847725"/>
          </a:xfrm>
          <a:custGeom>
            <a:avLst/>
            <a:gdLst/>
            <a:ahLst/>
            <a:cxnLst/>
            <a:rect l="l" t="t" r="r" b="b"/>
            <a:pathLst>
              <a:path w="1956434" h="847725">
                <a:moveTo>
                  <a:pt x="1525663" y="0"/>
                </a:moveTo>
                <a:lnTo>
                  <a:pt x="0" y="0"/>
                </a:lnTo>
                <a:lnTo>
                  <a:pt x="430580" y="426897"/>
                </a:lnTo>
                <a:lnTo>
                  <a:pt x="0" y="847585"/>
                </a:lnTo>
                <a:lnTo>
                  <a:pt x="1525663" y="847585"/>
                </a:lnTo>
                <a:lnTo>
                  <a:pt x="1956231" y="426872"/>
                </a:lnTo>
                <a:lnTo>
                  <a:pt x="1525663" y="0"/>
                </a:lnTo>
                <a:close/>
              </a:path>
            </a:pathLst>
          </a:custGeom>
          <a:solidFill>
            <a:srgbClr val="DB3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0">
            <a:extLst>
              <a:ext uri="{FF2B5EF4-FFF2-40B4-BE49-F238E27FC236}">
                <a16:creationId xmlns:a16="http://schemas.microsoft.com/office/drawing/2014/main" id="{E4AAD260-04E8-4FF2-B04E-20A8578BB9F1}"/>
              </a:ext>
            </a:extLst>
          </p:cNvPr>
          <p:cNvSpPr/>
          <p:nvPr userDrawn="1"/>
        </p:nvSpPr>
        <p:spPr>
          <a:xfrm>
            <a:off x="747547" y="4770056"/>
            <a:ext cx="1956435" cy="847725"/>
          </a:xfrm>
          <a:custGeom>
            <a:avLst/>
            <a:gdLst/>
            <a:ahLst/>
            <a:cxnLst/>
            <a:rect l="l" t="t" r="r" b="b"/>
            <a:pathLst>
              <a:path w="1956435" h="847725">
                <a:moveTo>
                  <a:pt x="1525663" y="0"/>
                </a:moveTo>
                <a:lnTo>
                  <a:pt x="0" y="0"/>
                </a:lnTo>
                <a:lnTo>
                  <a:pt x="430580" y="426897"/>
                </a:lnTo>
                <a:lnTo>
                  <a:pt x="0" y="847585"/>
                </a:lnTo>
                <a:lnTo>
                  <a:pt x="1525663" y="847585"/>
                </a:lnTo>
                <a:lnTo>
                  <a:pt x="1956244" y="426872"/>
                </a:lnTo>
                <a:lnTo>
                  <a:pt x="1525663" y="0"/>
                </a:lnTo>
                <a:close/>
              </a:path>
            </a:pathLst>
          </a:custGeom>
          <a:solidFill>
            <a:srgbClr val="DB3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2">
            <a:extLst>
              <a:ext uri="{FF2B5EF4-FFF2-40B4-BE49-F238E27FC236}">
                <a16:creationId xmlns:a16="http://schemas.microsoft.com/office/drawing/2014/main" id="{33731BCD-87DE-4BA6-AB81-3FD3237C066C}"/>
              </a:ext>
            </a:extLst>
          </p:cNvPr>
          <p:cNvSpPr/>
          <p:nvPr userDrawn="1"/>
        </p:nvSpPr>
        <p:spPr>
          <a:xfrm>
            <a:off x="5853785" y="4782006"/>
            <a:ext cx="1956435" cy="847725"/>
          </a:xfrm>
          <a:custGeom>
            <a:avLst/>
            <a:gdLst/>
            <a:ahLst/>
            <a:cxnLst/>
            <a:rect l="l" t="t" r="r" b="b"/>
            <a:pathLst>
              <a:path w="1956434" h="847725">
                <a:moveTo>
                  <a:pt x="1525651" y="0"/>
                </a:moveTo>
                <a:lnTo>
                  <a:pt x="0" y="0"/>
                </a:lnTo>
                <a:lnTo>
                  <a:pt x="430568" y="426897"/>
                </a:lnTo>
                <a:lnTo>
                  <a:pt x="0" y="847598"/>
                </a:lnTo>
                <a:lnTo>
                  <a:pt x="1525651" y="847598"/>
                </a:lnTo>
                <a:lnTo>
                  <a:pt x="1956231" y="426885"/>
                </a:lnTo>
                <a:lnTo>
                  <a:pt x="1525651" y="0"/>
                </a:lnTo>
                <a:close/>
              </a:path>
            </a:pathLst>
          </a:custGeom>
          <a:solidFill>
            <a:srgbClr val="DB3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1">
            <a:extLst>
              <a:ext uri="{FF2B5EF4-FFF2-40B4-BE49-F238E27FC236}">
                <a16:creationId xmlns:a16="http://schemas.microsoft.com/office/drawing/2014/main" id="{72A0A45D-904E-4F13-8E2C-41B47615DD64}"/>
              </a:ext>
            </a:extLst>
          </p:cNvPr>
          <p:cNvSpPr/>
          <p:nvPr userDrawn="1"/>
        </p:nvSpPr>
        <p:spPr>
          <a:xfrm>
            <a:off x="8626716" y="3531476"/>
            <a:ext cx="1551305" cy="932815"/>
          </a:xfrm>
          <a:custGeom>
            <a:avLst/>
            <a:gdLst/>
            <a:ahLst/>
            <a:cxnLst/>
            <a:rect l="l" t="t" r="r" b="b"/>
            <a:pathLst>
              <a:path w="1956434" h="1186814">
                <a:moveTo>
                  <a:pt x="0" y="1186624"/>
                </a:moveTo>
                <a:lnTo>
                  <a:pt x="430568" y="597662"/>
                </a:lnTo>
                <a:lnTo>
                  <a:pt x="0" y="0"/>
                </a:lnTo>
                <a:lnTo>
                  <a:pt x="1525651" y="0"/>
                </a:lnTo>
                <a:lnTo>
                  <a:pt x="1956231" y="597623"/>
                </a:lnTo>
                <a:lnTo>
                  <a:pt x="1525651" y="1186624"/>
                </a:lnTo>
                <a:lnTo>
                  <a:pt x="0" y="1186624"/>
                </a:lnTo>
              </a:path>
            </a:pathLst>
          </a:custGeom>
          <a:ln w="76200">
            <a:solidFill>
              <a:srgbClr val="DB36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1">
            <a:extLst>
              <a:ext uri="{FF2B5EF4-FFF2-40B4-BE49-F238E27FC236}">
                <a16:creationId xmlns:a16="http://schemas.microsoft.com/office/drawing/2014/main" id="{5CD2AB59-91BB-4E7F-856B-85716D7E276D}"/>
              </a:ext>
            </a:extLst>
          </p:cNvPr>
          <p:cNvSpPr/>
          <p:nvPr userDrawn="1"/>
        </p:nvSpPr>
        <p:spPr>
          <a:xfrm>
            <a:off x="3520310" y="3515937"/>
            <a:ext cx="1551305" cy="932815"/>
          </a:xfrm>
          <a:custGeom>
            <a:avLst/>
            <a:gdLst/>
            <a:ahLst/>
            <a:cxnLst/>
            <a:rect l="l" t="t" r="r" b="b"/>
            <a:pathLst>
              <a:path w="1956434" h="1186814">
                <a:moveTo>
                  <a:pt x="0" y="1186624"/>
                </a:moveTo>
                <a:lnTo>
                  <a:pt x="430568" y="597662"/>
                </a:lnTo>
                <a:lnTo>
                  <a:pt x="0" y="0"/>
                </a:lnTo>
                <a:lnTo>
                  <a:pt x="1525651" y="0"/>
                </a:lnTo>
                <a:lnTo>
                  <a:pt x="1956231" y="597623"/>
                </a:lnTo>
                <a:lnTo>
                  <a:pt x="1525651" y="1186624"/>
                </a:lnTo>
                <a:lnTo>
                  <a:pt x="0" y="1186624"/>
                </a:lnTo>
              </a:path>
            </a:pathLst>
          </a:custGeom>
          <a:ln w="76200">
            <a:solidFill>
              <a:srgbClr val="DB36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ext Placeholder 19">
            <a:extLst>
              <a:ext uri="{FF2B5EF4-FFF2-40B4-BE49-F238E27FC236}">
                <a16:creationId xmlns:a16="http://schemas.microsoft.com/office/drawing/2014/main" id="{3554B136-5F61-49EF-A74F-261DDDC6A0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2181" y="1482915"/>
            <a:ext cx="944119" cy="553998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58" name="Text Placeholder 19">
            <a:extLst>
              <a:ext uri="{FF2B5EF4-FFF2-40B4-BE49-F238E27FC236}">
                <a16:creationId xmlns:a16="http://schemas.microsoft.com/office/drawing/2014/main" id="{1E426EFB-1991-4F8D-9D26-9EA8E385C4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8155" y="1482915"/>
            <a:ext cx="944119" cy="553998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F3CB9DCE-DBB2-4B7F-B538-C3887B093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2712" y="1470076"/>
            <a:ext cx="944119" cy="553998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60" name="Text Placeholder 19">
            <a:extLst>
              <a:ext uri="{FF2B5EF4-FFF2-40B4-BE49-F238E27FC236}">
                <a16:creationId xmlns:a16="http://schemas.microsoft.com/office/drawing/2014/main" id="{11D0BE23-F1E5-4B52-91CC-8F5E8DABB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7883" y="1470076"/>
            <a:ext cx="944119" cy="553998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61" name="Text Placeholder 19">
            <a:extLst>
              <a:ext uri="{FF2B5EF4-FFF2-40B4-BE49-F238E27FC236}">
                <a16:creationId xmlns:a16="http://schemas.microsoft.com/office/drawing/2014/main" id="{11E70AFB-D043-4782-94C3-5D5A639F32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86065" y="1470076"/>
            <a:ext cx="944119" cy="553998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id="{E45719EB-1E22-4538-A33C-695662B049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7631" y="1482915"/>
            <a:ext cx="944119" cy="553998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63" name="Text Placeholder 19">
            <a:extLst>
              <a:ext uri="{FF2B5EF4-FFF2-40B4-BE49-F238E27FC236}">
                <a16:creationId xmlns:a16="http://schemas.microsoft.com/office/drawing/2014/main" id="{878908F2-5DE0-495E-9CC2-68541292AF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4199" y="2478850"/>
            <a:ext cx="944119" cy="553998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64" name="Text Placeholder 19">
            <a:extLst>
              <a:ext uri="{FF2B5EF4-FFF2-40B4-BE49-F238E27FC236}">
                <a16:creationId xmlns:a16="http://schemas.microsoft.com/office/drawing/2014/main" id="{33C18AE6-F300-425A-A988-4035F05C96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4020" y="2478850"/>
            <a:ext cx="944119" cy="553998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65" name="Text Placeholder 19">
            <a:extLst>
              <a:ext uri="{FF2B5EF4-FFF2-40B4-BE49-F238E27FC236}">
                <a16:creationId xmlns:a16="http://schemas.microsoft.com/office/drawing/2014/main" id="{7AF2FD15-43B9-4031-AD1F-EA939F8269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4198" y="3595574"/>
            <a:ext cx="944119" cy="853178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C829DC69-C725-4BC5-BDB9-02234486A8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59942" y="3588773"/>
            <a:ext cx="944119" cy="853178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67" name="Text Placeholder 19">
            <a:extLst>
              <a:ext uri="{FF2B5EF4-FFF2-40B4-BE49-F238E27FC236}">
                <a16:creationId xmlns:a16="http://schemas.microsoft.com/office/drawing/2014/main" id="{5445CF50-78F2-40B0-8C73-ADA2C1DD83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67323" y="3603344"/>
            <a:ext cx="869777" cy="698781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68" name="Text Placeholder 19">
            <a:extLst>
              <a:ext uri="{FF2B5EF4-FFF2-40B4-BE49-F238E27FC236}">
                <a16:creationId xmlns:a16="http://schemas.microsoft.com/office/drawing/2014/main" id="{ABCC2E18-A6F7-4AC2-9B86-000276F69F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67479" y="3595574"/>
            <a:ext cx="869777" cy="698781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id="{210D34A3-7DB2-458D-95A8-DD867DB813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44198" y="4912250"/>
            <a:ext cx="944119" cy="587236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70" name="Text Placeholder 19">
            <a:extLst>
              <a:ext uri="{FF2B5EF4-FFF2-40B4-BE49-F238E27FC236}">
                <a16:creationId xmlns:a16="http://schemas.microsoft.com/office/drawing/2014/main" id="{F0651516-C406-44D0-8D9B-1EE59CB4C3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22796" y="4912250"/>
            <a:ext cx="981265" cy="587236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71" name="Text Placeholder 19">
            <a:extLst>
              <a:ext uri="{FF2B5EF4-FFF2-40B4-BE49-F238E27FC236}">
                <a16:creationId xmlns:a16="http://schemas.microsoft.com/office/drawing/2014/main" id="{1E6E1D07-170A-4FCA-A5D7-0F41C4E58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2231" y="3728451"/>
            <a:ext cx="944119" cy="553998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id="{FCD23FCC-110B-4217-9E7E-FB3B253BC2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48597" y="3728451"/>
            <a:ext cx="944119" cy="553998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73" name="Text Placeholder 19">
            <a:extLst>
              <a:ext uri="{FF2B5EF4-FFF2-40B4-BE49-F238E27FC236}">
                <a16:creationId xmlns:a16="http://schemas.microsoft.com/office/drawing/2014/main" id="{0E73DD09-86E8-4920-A298-489F3AA48B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83610" y="3720884"/>
            <a:ext cx="944119" cy="553998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pic>
        <p:nvPicPr>
          <p:cNvPr id="44" name="object 8">
            <a:extLst>
              <a:ext uri="{FF2B5EF4-FFF2-40B4-BE49-F238E27FC236}">
                <a16:creationId xmlns:a16="http://schemas.microsoft.com/office/drawing/2014/main" id="{85B4BF99-6F6D-48A8-B5BF-5DB1D811C60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6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C0AF879E-398A-405F-91FE-4E86AA37F52C}"/>
              </a:ext>
            </a:extLst>
          </p:cNvPr>
          <p:cNvSpPr/>
          <p:nvPr userDrawn="1"/>
        </p:nvSpPr>
        <p:spPr>
          <a:xfrm>
            <a:off x="-2082" y="-1778"/>
            <a:ext cx="9674225" cy="2736215"/>
          </a:xfrm>
          <a:custGeom>
            <a:avLst/>
            <a:gdLst/>
            <a:ahLst/>
            <a:cxnLst/>
            <a:rect l="l" t="t" r="r" b="b"/>
            <a:pathLst>
              <a:path w="9674225" h="2736215">
                <a:moveTo>
                  <a:pt x="0" y="0"/>
                </a:moveTo>
                <a:lnTo>
                  <a:pt x="0" y="2735732"/>
                </a:lnTo>
                <a:lnTo>
                  <a:pt x="9674085" y="16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1A85A67-CAB9-4CBC-944B-CF8C75423E6E}"/>
              </a:ext>
            </a:extLst>
          </p:cNvPr>
          <p:cNvSpPr/>
          <p:nvPr userDrawn="1"/>
        </p:nvSpPr>
        <p:spPr>
          <a:xfrm>
            <a:off x="714959" y="4304067"/>
            <a:ext cx="9257665" cy="1203325"/>
          </a:xfrm>
          <a:custGeom>
            <a:avLst/>
            <a:gdLst/>
            <a:ahLst/>
            <a:cxnLst/>
            <a:rect l="l" t="t" r="r" b="b"/>
            <a:pathLst>
              <a:path w="9257665" h="1203325">
                <a:moveTo>
                  <a:pt x="9257042" y="0"/>
                </a:moveTo>
                <a:lnTo>
                  <a:pt x="0" y="0"/>
                </a:lnTo>
                <a:lnTo>
                  <a:pt x="0" y="1202728"/>
                </a:lnTo>
                <a:lnTo>
                  <a:pt x="9257042" y="1202728"/>
                </a:lnTo>
                <a:lnTo>
                  <a:pt x="925704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BC9FBAA5-E4F2-498E-B6A0-B82839357C8B}"/>
              </a:ext>
            </a:extLst>
          </p:cNvPr>
          <p:cNvSpPr/>
          <p:nvPr userDrawn="1"/>
        </p:nvSpPr>
        <p:spPr>
          <a:xfrm>
            <a:off x="696722" y="2900641"/>
            <a:ext cx="9257665" cy="1203325"/>
          </a:xfrm>
          <a:custGeom>
            <a:avLst/>
            <a:gdLst/>
            <a:ahLst/>
            <a:cxnLst/>
            <a:rect l="l" t="t" r="r" b="b"/>
            <a:pathLst>
              <a:path w="9257665" h="1203325">
                <a:moveTo>
                  <a:pt x="9257042" y="0"/>
                </a:moveTo>
                <a:lnTo>
                  <a:pt x="0" y="0"/>
                </a:lnTo>
                <a:lnTo>
                  <a:pt x="0" y="1202728"/>
                </a:lnTo>
                <a:lnTo>
                  <a:pt x="9257042" y="1202728"/>
                </a:lnTo>
                <a:lnTo>
                  <a:pt x="925704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1E171468-FBA2-441B-8EC7-B002D02EFA7A}"/>
              </a:ext>
            </a:extLst>
          </p:cNvPr>
          <p:cNvSpPr/>
          <p:nvPr userDrawn="1"/>
        </p:nvSpPr>
        <p:spPr>
          <a:xfrm>
            <a:off x="696722" y="1497215"/>
            <a:ext cx="9257665" cy="1203325"/>
          </a:xfrm>
          <a:custGeom>
            <a:avLst/>
            <a:gdLst/>
            <a:ahLst/>
            <a:cxnLst/>
            <a:rect l="l" t="t" r="r" b="b"/>
            <a:pathLst>
              <a:path w="9257665" h="1203325">
                <a:moveTo>
                  <a:pt x="9257042" y="0"/>
                </a:moveTo>
                <a:lnTo>
                  <a:pt x="0" y="0"/>
                </a:lnTo>
                <a:lnTo>
                  <a:pt x="0" y="1202728"/>
                </a:lnTo>
                <a:lnTo>
                  <a:pt x="9257042" y="1202728"/>
                </a:lnTo>
                <a:lnTo>
                  <a:pt x="925704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C46C110F-FD37-452C-985D-5DC3F00ED0B8}"/>
              </a:ext>
            </a:extLst>
          </p:cNvPr>
          <p:cNvSpPr/>
          <p:nvPr userDrawn="1"/>
        </p:nvSpPr>
        <p:spPr>
          <a:xfrm>
            <a:off x="4299077" y="2610764"/>
            <a:ext cx="1569085" cy="448309"/>
          </a:xfrm>
          <a:custGeom>
            <a:avLst/>
            <a:gdLst/>
            <a:ahLst/>
            <a:cxnLst/>
            <a:rect l="l" t="t" r="r" b="b"/>
            <a:pathLst>
              <a:path w="1569085" h="448310">
                <a:moveTo>
                  <a:pt x="1568869" y="0"/>
                </a:moveTo>
                <a:lnTo>
                  <a:pt x="0" y="0"/>
                </a:lnTo>
                <a:lnTo>
                  <a:pt x="783907" y="448246"/>
                </a:lnTo>
                <a:lnTo>
                  <a:pt x="1568869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C3802BF1-F39D-4C73-AD70-40854EA8550D}"/>
              </a:ext>
            </a:extLst>
          </p:cNvPr>
          <p:cNvSpPr/>
          <p:nvPr userDrawn="1"/>
        </p:nvSpPr>
        <p:spPr>
          <a:xfrm>
            <a:off x="4299077" y="3984510"/>
            <a:ext cx="1569085" cy="448309"/>
          </a:xfrm>
          <a:custGeom>
            <a:avLst/>
            <a:gdLst/>
            <a:ahLst/>
            <a:cxnLst/>
            <a:rect l="l" t="t" r="r" b="b"/>
            <a:pathLst>
              <a:path w="1569085" h="448310">
                <a:moveTo>
                  <a:pt x="1568869" y="0"/>
                </a:moveTo>
                <a:lnTo>
                  <a:pt x="0" y="0"/>
                </a:lnTo>
                <a:lnTo>
                  <a:pt x="783907" y="448246"/>
                </a:lnTo>
                <a:lnTo>
                  <a:pt x="156886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231A7F6-0C42-4136-AF0B-33CA4BB41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1635126"/>
            <a:ext cx="8839200" cy="890662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600" b="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B03AC66-9261-4A1C-9444-6207247FB5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7100" y="3087546"/>
            <a:ext cx="8839200" cy="809764"/>
          </a:xfrm>
        </p:spPr>
        <p:txBody>
          <a:bodyPr/>
          <a:lstStyle>
            <a:lvl1pPr marL="171450" indent="-171450">
              <a:buClr>
                <a:schemeClr val="bg1"/>
              </a:buClr>
              <a:buFont typeface="Arial" panose="020B0604020202020204" pitchFamily="34" charset="0"/>
              <a:buChar char="•"/>
              <a:defRPr sz="1600" b="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2879650-07F5-4FFD-B7EB-10A392DB57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7100" y="4432819"/>
            <a:ext cx="8839200" cy="936106"/>
          </a:xfrm>
        </p:spPr>
        <p:txBody>
          <a:bodyPr/>
          <a:lstStyle>
            <a:lvl1pPr marL="171450" indent="-171450">
              <a:buClr>
                <a:schemeClr val="bg1"/>
              </a:buClr>
              <a:buFont typeface="Arial" panose="020B0604020202020204" pitchFamily="34" charset="0"/>
              <a:buChar char="•"/>
              <a:defRPr sz="1600" b="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object 8">
            <a:extLst>
              <a:ext uri="{FF2B5EF4-FFF2-40B4-BE49-F238E27FC236}">
                <a16:creationId xmlns:a16="http://schemas.microsoft.com/office/drawing/2014/main" id="{309C42C6-61CF-4A4D-9A2A-2D16E237FF1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6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FADC3600-3AA8-44C4-AFF1-723217E1B3F6}"/>
              </a:ext>
            </a:extLst>
          </p:cNvPr>
          <p:cNvSpPr/>
          <p:nvPr userDrawn="1"/>
        </p:nvSpPr>
        <p:spPr>
          <a:xfrm>
            <a:off x="-2082" y="6121"/>
            <a:ext cx="9674225" cy="2736215"/>
          </a:xfrm>
          <a:custGeom>
            <a:avLst/>
            <a:gdLst/>
            <a:ahLst/>
            <a:cxnLst/>
            <a:rect l="l" t="t" r="r" b="b"/>
            <a:pathLst>
              <a:path w="9674225" h="2736215">
                <a:moveTo>
                  <a:pt x="0" y="0"/>
                </a:moveTo>
                <a:lnTo>
                  <a:pt x="0" y="2735719"/>
                </a:lnTo>
                <a:lnTo>
                  <a:pt x="9674085" y="16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18840A8-C2AB-4F2A-9FFB-F740C3613317}"/>
              </a:ext>
            </a:extLst>
          </p:cNvPr>
          <p:cNvSpPr/>
          <p:nvPr userDrawn="1"/>
        </p:nvSpPr>
        <p:spPr>
          <a:xfrm>
            <a:off x="720001" y="1619998"/>
            <a:ext cx="9246870" cy="2524760"/>
          </a:xfrm>
          <a:custGeom>
            <a:avLst/>
            <a:gdLst/>
            <a:ahLst/>
            <a:cxnLst/>
            <a:rect l="l" t="t" r="r" b="b"/>
            <a:pathLst>
              <a:path w="9246870" h="2524760">
                <a:moveTo>
                  <a:pt x="4547425" y="4229"/>
                </a:moveTo>
                <a:lnTo>
                  <a:pt x="0" y="4229"/>
                </a:lnTo>
                <a:lnTo>
                  <a:pt x="0" y="2524226"/>
                </a:lnTo>
                <a:lnTo>
                  <a:pt x="4547425" y="2524226"/>
                </a:lnTo>
                <a:lnTo>
                  <a:pt x="4547425" y="4229"/>
                </a:lnTo>
                <a:close/>
              </a:path>
              <a:path w="9246870" h="2524760">
                <a:moveTo>
                  <a:pt x="9246438" y="0"/>
                </a:moveTo>
                <a:lnTo>
                  <a:pt x="4699012" y="0"/>
                </a:lnTo>
                <a:lnTo>
                  <a:pt x="4699012" y="2519997"/>
                </a:lnTo>
                <a:lnTo>
                  <a:pt x="9246438" y="2519997"/>
                </a:lnTo>
                <a:lnTo>
                  <a:pt x="92464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8A8C045F-6D6F-4985-97DE-0F37118C1C4E}"/>
              </a:ext>
            </a:extLst>
          </p:cNvPr>
          <p:cNvSpPr/>
          <p:nvPr userDrawn="1"/>
        </p:nvSpPr>
        <p:spPr>
          <a:xfrm>
            <a:off x="714959" y="4299267"/>
            <a:ext cx="9257665" cy="1203325"/>
          </a:xfrm>
          <a:custGeom>
            <a:avLst/>
            <a:gdLst/>
            <a:ahLst/>
            <a:cxnLst/>
            <a:rect l="l" t="t" r="r" b="b"/>
            <a:pathLst>
              <a:path w="9257665" h="1203325">
                <a:moveTo>
                  <a:pt x="9257042" y="0"/>
                </a:moveTo>
                <a:lnTo>
                  <a:pt x="0" y="0"/>
                </a:lnTo>
                <a:lnTo>
                  <a:pt x="0" y="1202740"/>
                </a:lnTo>
                <a:lnTo>
                  <a:pt x="9257042" y="1202740"/>
                </a:lnTo>
                <a:lnTo>
                  <a:pt x="925704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F861FFBF-C963-4AE4-B3E2-9C7BB43A018F}"/>
              </a:ext>
            </a:extLst>
          </p:cNvPr>
          <p:cNvSpPr/>
          <p:nvPr userDrawn="1"/>
        </p:nvSpPr>
        <p:spPr>
          <a:xfrm>
            <a:off x="4083024" y="3738574"/>
            <a:ext cx="2520315" cy="720090"/>
          </a:xfrm>
          <a:custGeom>
            <a:avLst/>
            <a:gdLst/>
            <a:ahLst/>
            <a:cxnLst/>
            <a:rect l="l" t="t" r="r" b="b"/>
            <a:pathLst>
              <a:path w="2520315" h="720089">
                <a:moveTo>
                  <a:pt x="2519997" y="0"/>
                </a:moveTo>
                <a:lnTo>
                  <a:pt x="0" y="0"/>
                </a:lnTo>
                <a:lnTo>
                  <a:pt x="1259154" y="720001"/>
                </a:lnTo>
                <a:lnTo>
                  <a:pt x="2519997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49563D3-F44E-4D1F-8540-8CE3A2754C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7100" y="1785582"/>
            <a:ext cx="4191000" cy="323165"/>
          </a:xfrm>
        </p:spPr>
        <p:txBody>
          <a:bodyPr/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sz="21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04A4205-E12D-440F-9553-93EF4E5B5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5300" y="1796872"/>
            <a:ext cx="4191000" cy="323165"/>
          </a:xfrm>
        </p:spPr>
        <p:txBody>
          <a:bodyPr/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sz="21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9A0B84B-969E-4297-8B89-B977A4FDBE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2283699"/>
            <a:ext cx="4191000" cy="184666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C78AB2C-0DFB-41D1-8CE0-7F0C407F39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75300" y="2289730"/>
            <a:ext cx="4191000" cy="184666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0F35E76-2924-4D7B-979D-6F147138F2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7100" y="4545262"/>
            <a:ext cx="8915400" cy="823663"/>
          </a:xfrm>
        </p:spPr>
        <p:txBody>
          <a:bodyPr/>
          <a:lstStyle>
            <a:lvl1pPr marL="171450" indent="-171450">
              <a:buClr>
                <a:schemeClr val="bg1"/>
              </a:buClr>
              <a:buFont typeface="Arial" panose="020B0604020202020204" pitchFamily="34" charset="0"/>
              <a:buChar char="•"/>
              <a:defRPr sz="1600" b="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object 8">
            <a:extLst>
              <a:ext uri="{FF2B5EF4-FFF2-40B4-BE49-F238E27FC236}">
                <a16:creationId xmlns:a16="http://schemas.microsoft.com/office/drawing/2014/main" id="{5CD62F2C-8EF7-4B75-9A44-AE1C70D783E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06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rgbClr val="052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900809C-EC38-4570-A98A-06AEF7BBF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8900" y="1482725"/>
            <a:ext cx="6517715" cy="6858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814D65C-7E67-4063-97B1-9CD7FD7BA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6360" y="2408554"/>
            <a:ext cx="6517714" cy="3244889"/>
          </a:xfr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sz="16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2E4BC-BEF8-48AC-86A1-21D42EE3DB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0160" y="833756"/>
            <a:ext cx="3063240" cy="5202554"/>
          </a:xfrm>
          <a:custGeom>
            <a:avLst/>
            <a:gdLst>
              <a:gd name="connsiteX0" fmla="*/ 0 w 2438400"/>
              <a:gd name="connsiteY0" fmla="*/ 5179694 h 5179694"/>
              <a:gd name="connsiteX1" fmla="*/ 419112 w 2438400"/>
              <a:gd name="connsiteY1" fmla="*/ 0 h 5179694"/>
              <a:gd name="connsiteX2" fmla="*/ 2438400 w 2438400"/>
              <a:gd name="connsiteY2" fmla="*/ 0 h 5179694"/>
              <a:gd name="connsiteX3" fmla="*/ 2019288 w 2438400"/>
              <a:gd name="connsiteY3" fmla="*/ 5179694 h 5179694"/>
              <a:gd name="connsiteX4" fmla="*/ 0 w 2438400"/>
              <a:gd name="connsiteY4" fmla="*/ 5179694 h 5179694"/>
              <a:gd name="connsiteX0" fmla="*/ 0 w 2438400"/>
              <a:gd name="connsiteY0" fmla="*/ 5179694 h 5179694"/>
              <a:gd name="connsiteX1" fmla="*/ 12 w 2438400"/>
              <a:gd name="connsiteY1" fmla="*/ 0 h 5179694"/>
              <a:gd name="connsiteX2" fmla="*/ 2438400 w 2438400"/>
              <a:gd name="connsiteY2" fmla="*/ 0 h 5179694"/>
              <a:gd name="connsiteX3" fmla="*/ 2019288 w 2438400"/>
              <a:gd name="connsiteY3" fmla="*/ 5179694 h 5179694"/>
              <a:gd name="connsiteX4" fmla="*/ 0 w 2438400"/>
              <a:gd name="connsiteY4" fmla="*/ 5179694 h 5179694"/>
              <a:gd name="connsiteX0" fmla="*/ 0 w 2506980"/>
              <a:gd name="connsiteY0" fmla="*/ 5179694 h 5179694"/>
              <a:gd name="connsiteX1" fmla="*/ 12 w 2506980"/>
              <a:gd name="connsiteY1" fmla="*/ 0 h 5179694"/>
              <a:gd name="connsiteX2" fmla="*/ 2506980 w 2506980"/>
              <a:gd name="connsiteY2" fmla="*/ 83820 h 5179694"/>
              <a:gd name="connsiteX3" fmla="*/ 2019288 w 2506980"/>
              <a:gd name="connsiteY3" fmla="*/ 5179694 h 5179694"/>
              <a:gd name="connsiteX4" fmla="*/ 0 w 2506980"/>
              <a:gd name="connsiteY4" fmla="*/ 5179694 h 5179694"/>
              <a:gd name="connsiteX0" fmla="*/ 0 w 2506980"/>
              <a:gd name="connsiteY0" fmla="*/ 5179694 h 5179694"/>
              <a:gd name="connsiteX1" fmla="*/ 12 w 2506980"/>
              <a:gd name="connsiteY1" fmla="*/ 0 h 5179694"/>
              <a:gd name="connsiteX2" fmla="*/ 2506980 w 2506980"/>
              <a:gd name="connsiteY2" fmla="*/ 83820 h 5179694"/>
              <a:gd name="connsiteX3" fmla="*/ 2438388 w 2506980"/>
              <a:gd name="connsiteY3" fmla="*/ 5179694 h 5179694"/>
              <a:gd name="connsiteX4" fmla="*/ 0 w 2506980"/>
              <a:gd name="connsiteY4" fmla="*/ 5179694 h 5179694"/>
              <a:gd name="connsiteX0" fmla="*/ 0 w 3063240"/>
              <a:gd name="connsiteY0" fmla="*/ 5179694 h 5179694"/>
              <a:gd name="connsiteX1" fmla="*/ 12 w 3063240"/>
              <a:gd name="connsiteY1" fmla="*/ 0 h 5179694"/>
              <a:gd name="connsiteX2" fmla="*/ 3063240 w 3063240"/>
              <a:gd name="connsiteY2" fmla="*/ 114300 h 5179694"/>
              <a:gd name="connsiteX3" fmla="*/ 2438388 w 3063240"/>
              <a:gd name="connsiteY3" fmla="*/ 5179694 h 5179694"/>
              <a:gd name="connsiteX4" fmla="*/ 0 w 3063240"/>
              <a:gd name="connsiteY4" fmla="*/ 5179694 h 5179694"/>
              <a:gd name="connsiteX0" fmla="*/ 0 w 3063240"/>
              <a:gd name="connsiteY0" fmla="*/ 5179694 h 5202554"/>
              <a:gd name="connsiteX1" fmla="*/ 12 w 3063240"/>
              <a:gd name="connsiteY1" fmla="*/ 0 h 5202554"/>
              <a:gd name="connsiteX2" fmla="*/ 3063240 w 3063240"/>
              <a:gd name="connsiteY2" fmla="*/ 114300 h 5202554"/>
              <a:gd name="connsiteX3" fmla="*/ 2545068 w 3063240"/>
              <a:gd name="connsiteY3" fmla="*/ 5202554 h 5202554"/>
              <a:gd name="connsiteX4" fmla="*/ 0 w 3063240"/>
              <a:gd name="connsiteY4" fmla="*/ 5179694 h 520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3240" h="5202554">
                <a:moveTo>
                  <a:pt x="0" y="5179694"/>
                </a:moveTo>
                <a:cubicBezTo>
                  <a:pt x="4" y="3453129"/>
                  <a:pt x="8" y="1726565"/>
                  <a:pt x="12" y="0"/>
                </a:cubicBezTo>
                <a:lnTo>
                  <a:pt x="3063240" y="114300"/>
                </a:lnTo>
                <a:lnTo>
                  <a:pt x="2545068" y="5202554"/>
                </a:lnTo>
                <a:lnTo>
                  <a:pt x="0" y="5179694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B448F661-8DE7-4D92-BA70-FCC6C0DD2CB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8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AA25C-7367-493A-B61E-F5CFC316F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316" b="5260"/>
          <a:stretch/>
        </p:blipFill>
        <p:spPr>
          <a:xfrm>
            <a:off x="2385060" y="944211"/>
            <a:ext cx="8307070" cy="5070297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C86A1F0-449B-4540-9515-5D7D70D70084}"/>
              </a:ext>
            </a:extLst>
          </p:cNvPr>
          <p:cNvSpPr/>
          <p:nvPr userDrawn="1"/>
        </p:nvSpPr>
        <p:spPr>
          <a:xfrm>
            <a:off x="190" y="0"/>
            <a:ext cx="6245225" cy="6012180"/>
          </a:xfrm>
          <a:custGeom>
            <a:avLst/>
            <a:gdLst/>
            <a:ahLst/>
            <a:cxnLst/>
            <a:rect l="l" t="t" r="r" b="b"/>
            <a:pathLst>
              <a:path w="6245225" h="6012180">
                <a:moveTo>
                  <a:pt x="3292438" y="0"/>
                </a:moveTo>
                <a:lnTo>
                  <a:pt x="0" y="0"/>
                </a:lnTo>
                <a:lnTo>
                  <a:pt x="0" y="409917"/>
                </a:lnTo>
                <a:lnTo>
                  <a:pt x="2589" y="6011811"/>
                </a:lnTo>
                <a:lnTo>
                  <a:pt x="3295146" y="6011811"/>
                </a:lnTo>
                <a:lnTo>
                  <a:pt x="6244730" y="2996806"/>
                </a:lnTo>
                <a:lnTo>
                  <a:pt x="329243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B9ACA676-0B6C-4C40-830D-D7CBF2E04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500" y="2549525"/>
            <a:ext cx="4572000" cy="128143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B47EE498-BF96-4330-8519-1609752E41B1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6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D930739D-79E6-4502-9463-361883DDC03D}"/>
              </a:ext>
            </a:extLst>
          </p:cNvPr>
          <p:cNvSpPr/>
          <p:nvPr userDrawn="1"/>
        </p:nvSpPr>
        <p:spPr>
          <a:xfrm>
            <a:off x="0" y="1270"/>
            <a:ext cx="11137900" cy="6012180"/>
          </a:xfrm>
          <a:custGeom>
            <a:avLst/>
            <a:gdLst/>
            <a:ahLst/>
            <a:cxnLst/>
            <a:rect l="l" t="t" r="r" b="b"/>
            <a:pathLst>
              <a:path w="7704455" h="6012180">
                <a:moveTo>
                  <a:pt x="7703997" y="0"/>
                </a:moveTo>
                <a:lnTo>
                  <a:pt x="0" y="698"/>
                </a:lnTo>
                <a:lnTo>
                  <a:pt x="0" y="6012002"/>
                </a:lnTo>
                <a:lnTo>
                  <a:pt x="3321126" y="6009513"/>
                </a:lnTo>
                <a:lnTo>
                  <a:pt x="7703997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3A23EE30-6C91-4B6F-A1B9-3FFDE8964DD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FE4B2-D4DD-4FEE-AEF3-C19D1BCE35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500" y="1635125"/>
            <a:ext cx="4038600" cy="2971800"/>
          </a:xfr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A tree with a sign and pens on a table&#10;&#10;AI-generated content may be incorrect.">
            <a:extLst>
              <a:ext uri="{FF2B5EF4-FFF2-40B4-BE49-F238E27FC236}">
                <a16:creationId xmlns:a16="http://schemas.microsoft.com/office/drawing/2014/main" id="{59D46FA5-7464-9E6C-F43E-D050926DF6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1" y="10365"/>
            <a:ext cx="5616099" cy="7488131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570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id="{FB6497A5-1666-464A-A10A-4D4B7C6B3C6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56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651A4D6-EE96-4107-8A5C-A1163E61B85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2426" y="360006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19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9A1CE1B8-4B73-4AF3-B19C-E9F299A70EFD}"/>
              </a:ext>
            </a:extLst>
          </p:cNvPr>
          <p:cNvSpPr/>
          <p:nvPr userDrawn="1"/>
        </p:nvSpPr>
        <p:spPr>
          <a:xfrm>
            <a:off x="0" y="0"/>
            <a:ext cx="7704455" cy="6012180"/>
          </a:xfrm>
          <a:custGeom>
            <a:avLst/>
            <a:gdLst/>
            <a:ahLst/>
            <a:cxnLst/>
            <a:rect l="l" t="t" r="r" b="b"/>
            <a:pathLst>
              <a:path w="7704455" h="6012180">
                <a:moveTo>
                  <a:pt x="7703997" y="0"/>
                </a:moveTo>
                <a:lnTo>
                  <a:pt x="0" y="698"/>
                </a:lnTo>
                <a:lnTo>
                  <a:pt x="0" y="6012002"/>
                </a:lnTo>
                <a:lnTo>
                  <a:pt x="3321126" y="6009513"/>
                </a:lnTo>
                <a:lnTo>
                  <a:pt x="7703997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DDD1BA-E054-4785-8576-99D921462D86}"/>
              </a:ext>
            </a:extLst>
          </p:cNvPr>
          <p:cNvGrpSpPr/>
          <p:nvPr userDrawn="1"/>
        </p:nvGrpSpPr>
        <p:grpSpPr>
          <a:xfrm>
            <a:off x="740283" y="659002"/>
            <a:ext cx="3266846" cy="973543"/>
            <a:chOff x="740283" y="659002"/>
            <a:chExt cx="3266846" cy="973543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C215CA97-BFB8-46B9-B500-FF6D69058153}"/>
                </a:ext>
              </a:extLst>
            </p:cNvPr>
            <p:cNvSpPr/>
            <p:nvPr/>
          </p:nvSpPr>
          <p:spPr>
            <a:xfrm>
              <a:off x="740283" y="716381"/>
              <a:ext cx="699770" cy="699770"/>
            </a:xfrm>
            <a:custGeom>
              <a:avLst/>
              <a:gdLst/>
              <a:ahLst/>
              <a:cxnLst/>
              <a:rect l="l" t="t" r="r" b="b"/>
              <a:pathLst>
                <a:path w="699769" h="699769">
                  <a:moveTo>
                    <a:pt x="350418" y="0"/>
                  </a:moveTo>
                  <a:lnTo>
                    <a:pt x="0" y="0"/>
                  </a:lnTo>
                  <a:lnTo>
                    <a:pt x="0" y="699439"/>
                  </a:lnTo>
                  <a:lnTo>
                    <a:pt x="350418" y="0"/>
                  </a:lnTo>
                  <a:close/>
                </a:path>
                <a:path w="699769" h="699769">
                  <a:moveTo>
                    <a:pt x="699414" y="560247"/>
                  </a:moveTo>
                  <a:lnTo>
                    <a:pt x="0" y="699439"/>
                  </a:lnTo>
                  <a:lnTo>
                    <a:pt x="699414" y="699439"/>
                  </a:lnTo>
                  <a:lnTo>
                    <a:pt x="699414" y="560247"/>
                  </a:lnTo>
                  <a:close/>
                </a:path>
              </a:pathLst>
            </a:custGeom>
            <a:solidFill>
              <a:srgbClr val="1EB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80678B7A-7917-4A4B-9DD0-938EF33C32C7}"/>
                </a:ext>
              </a:extLst>
            </p:cNvPr>
            <p:cNvSpPr/>
            <p:nvPr/>
          </p:nvSpPr>
          <p:spPr>
            <a:xfrm>
              <a:off x="1579486" y="719200"/>
              <a:ext cx="644525" cy="540385"/>
            </a:xfrm>
            <a:custGeom>
              <a:avLst/>
              <a:gdLst/>
              <a:ahLst/>
              <a:cxnLst/>
              <a:rect l="l" t="t" r="r" b="b"/>
              <a:pathLst>
                <a:path w="644525" h="540385">
                  <a:moveTo>
                    <a:pt x="583768" y="433641"/>
                  </a:moveTo>
                  <a:lnTo>
                    <a:pt x="457123" y="412013"/>
                  </a:lnTo>
                  <a:lnTo>
                    <a:pt x="453580" y="426021"/>
                  </a:lnTo>
                  <a:lnTo>
                    <a:pt x="449313" y="439000"/>
                  </a:lnTo>
                  <a:lnTo>
                    <a:pt x="444373" y="450989"/>
                  </a:lnTo>
                  <a:lnTo>
                    <a:pt x="438823" y="462026"/>
                  </a:lnTo>
                  <a:lnTo>
                    <a:pt x="583768" y="433641"/>
                  </a:lnTo>
                  <a:close/>
                </a:path>
                <a:path w="644525" h="540385">
                  <a:moveTo>
                    <a:pt x="644321" y="254927"/>
                  </a:moveTo>
                  <a:lnTo>
                    <a:pt x="630161" y="201612"/>
                  </a:lnTo>
                  <a:lnTo>
                    <a:pt x="610196" y="155448"/>
                  </a:lnTo>
                  <a:lnTo>
                    <a:pt x="585165" y="116065"/>
                  </a:lnTo>
                  <a:lnTo>
                    <a:pt x="555815" y="83108"/>
                  </a:lnTo>
                  <a:lnTo>
                    <a:pt x="522859" y="56210"/>
                  </a:lnTo>
                  <a:lnTo>
                    <a:pt x="487070" y="35013"/>
                  </a:lnTo>
                  <a:lnTo>
                    <a:pt x="449160" y="19151"/>
                  </a:lnTo>
                  <a:lnTo>
                    <a:pt x="409879" y="8280"/>
                  </a:lnTo>
                  <a:lnTo>
                    <a:pt x="369963" y="2019"/>
                  </a:lnTo>
                  <a:lnTo>
                    <a:pt x="330161" y="0"/>
                  </a:lnTo>
                  <a:lnTo>
                    <a:pt x="288480" y="2298"/>
                  </a:lnTo>
                  <a:lnTo>
                    <a:pt x="247561" y="9207"/>
                  </a:lnTo>
                  <a:lnTo>
                    <a:pt x="207924" y="20828"/>
                  </a:lnTo>
                  <a:lnTo>
                    <a:pt x="170141" y="37249"/>
                  </a:lnTo>
                  <a:lnTo>
                    <a:pt x="134747" y="58534"/>
                  </a:lnTo>
                  <a:lnTo>
                    <a:pt x="102285" y="84785"/>
                  </a:lnTo>
                  <a:lnTo>
                    <a:pt x="73317" y="116065"/>
                  </a:lnTo>
                  <a:lnTo>
                    <a:pt x="48387" y="152463"/>
                  </a:lnTo>
                  <a:lnTo>
                    <a:pt x="28028" y="194056"/>
                  </a:lnTo>
                  <a:lnTo>
                    <a:pt x="12827" y="240944"/>
                  </a:lnTo>
                  <a:lnTo>
                    <a:pt x="3289" y="293179"/>
                  </a:lnTo>
                  <a:lnTo>
                    <a:pt x="0" y="350862"/>
                  </a:lnTo>
                  <a:lnTo>
                    <a:pt x="2819" y="405625"/>
                  </a:lnTo>
                  <a:lnTo>
                    <a:pt x="11010" y="455282"/>
                  </a:lnTo>
                  <a:lnTo>
                    <a:pt x="24130" y="499960"/>
                  </a:lnTo>
                  <a:lnTo>
                    <a:pt x="41719" y="539800"/>
                  </a:lnTo>
                  <a:lnTo>
                    <a:pt x="251980" y="498627"/>
                  </a:lnTo>
                  <a:lnTo>
                    <a:pt x="229184" y="472859"/>
                  </a:lnTo>
                  <a:lnTo>
                    <a:pt x="212051" y="439381"/>
                  </a:lnTo>
                  <a:lnTo>
                    <a:pt x="201269" y="398589"/>
                  </a:lnTo>
                  <a:lnTo>
                    <a:pt x="197535" y="350862"/>
                  </a:lnTo>
                  <a:lnTo>
                    <a:pt x="203822" y="289496"/>
                  </a:lnTo>
                  <a:lnTo>
                    <a:pt x="221729" y="240258"/>
                  </a:lnTo>
                  <a:lnTo>
                    <a:pt x="249745" y="204038"/>
                  </a:lnTo>
                  <a:lnTo>
                    <a:pt x="286385" y="181673"/>
                  </a:lnTo>
                  <a:lnTo>
                    <a:pt x="330161" y="174028"/>
                  </a:lnTo>
                  <a:lnTo>
                    <a:pt x="370357" y="180276"/>
                  </a:lnTo>
                  <a:lnTo>
                    <a:pt x="406933" y="200012"/>
                  </a:lnTo>
                  <a:lnTo>
                    <a:pt x="436638" y="234746"/>
                  </a:lnTo>
                  <a:lnTo>
                    <a:pt x="456209" y="285965"/>
                  </a:lnTo>
                  <a:lnTo>
                    <a:pt x="644321" y="254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D5BCEAEC-DBAD-4720-BD9B-F7C9AB97E8D4}"/>
                </a:ext>
              </a:extLst>
            </p:cNvPr>
            <p:cNvSpPr/>
            <p:nvPr/>
          </p:nvSpPr>
          <p:spPr>
            <a:xfrm>
              <a:off x="1621205" y="1080579"/>
              <a:ext cx="911225" cy="339725"/>
            </a:xfrm>
            <a:custGeom>
              <a:avLst/>
              <a:gdLst/>
              <a:ahLst/>
              <a:cxnLst/>
              <a:rect l="l" t="t" r="r" b="b"/>
              <a:pathLst>
                <a:path w="911225" h="339725">
                  <a:moveTo>
                    <a:pt x="602602" y="82626"/>
                  </a:moveTo>
                  <a:lnTo>
                    <a:pt x="542048" y="72275"/>
                  </a:lnTo>
                  <a:lnTo>
                    <a:pt x="397103" y="100660"/>
                  </a:lnTo>
                  <a:lnTo>
                    <a:pt x="375488" y="129959"/>
                  </a:lnTo>
                  <a:lnTo>
                    <a:pt x="349237" y="150075"/>
                  </a:lnTo>
                  <a:lnTo>
                    <a:pt x="319747" y="161671"/>
                  </a:lnTo>
                  <a:lnTo>
                    <a:pt x="288442" y="165392"/>
                  </a:lnTo>
                  <a:lnTo>
                    <a:pt x="266484" y="163576"/>
                  </a:lnTo>
                  <a:lnTo>
                    <a:pt x="246037" y="158203"/>
                  </a:lnTo>
                  <a:lnTo>
                    <a:pt x="227241" y="149390"/>
                  </a:lnTo>
                  <a:lnTo>
                    <a:pt x="210261" y="137261"/>
                  </a:lnTo>
                  <a:lnTo>
                    <a:pt x="0" y="178435"/>
                  </a:lnTo>
                  <a:lnTo>
                    <a:pt x="28460" y="222707"/>
                  </a:lnTo>
                  <a:lnTo>
                    <a:pt x="62699" y="259448"/>
                  </a:lnTo>
                  <a:lnTo>
                    <a:pt x="101803" y="288937"/>
                  </a:lnTo>
                  <a:lnTo>
                    <a:pt x="144830" y="311404"/>
                  </a:lnTo>
                  <a:lnTo>
                    <a:pt x="190893" y="327139"/>
                  </a:lnTo>
                  <a:lnTo>
                    <a:pt x="239064" y="336384"/>
                  </a:lnTo>
                  <a:lnTo>
                    <a:pt x="288442" y="339407"/>
                  </a:lnTo>
                  <a:lnTo>
                    <a:pt x="328498" y="337375"/>
                  </a:lnTo>
                  <a:lnTo>
                    <a:pt x="368604" y="331038"/>
                  </a:lnTo>
                  <a:lnTo>
                    <a:pt x="408025" y="320040"/>
                  </a:lnTo>
                  <a:lnTo>
                    <a:pt x="446024" y="304012"/>
                  </a:lnTo>
                  <a:lnTo>
                    <a:pt x="481850" y="282625"/>
                  </a:lnTo>
                  <a:lnTo>
                    <a:pt x="514769" y="255498"/>
                  </a:lnTo>
                  <a:lnTo>
                    <a:pt x="544042" y="222300"/>
                  </a:lnTo>
                  <a:lnTo>
                    <a:pt x="568934" y="182651"/>
                  </a:lnTo>
                  <a:lnTo>
                    <a:pt x="588695" y="136207"/>
                  </a:lnTo>
                  <a:lnTo>
                    <a:pt x="602602" y="82626"/>
                  </a:lnTo>
                  <a:close/>
                </a:path>
                <a:path w="911225" h="339725">
                  <a:moveTo>
                    <a:pt x="911059" y="0"/>
                  </a:moveTo>
                  <a:lnTo>
                    <a:pt x="726694" y="36106"/>
                  </a:lnTo>
                  <a:lnTo>
                    <a:pt x="726694" y="335648"/>
                  </a:lnTo>
                  <a:lnTo>
                    <a:pt x="911059" y="335648"/>
                  </a:lnTo>
                  <a:lnTo>
                    <a:pt x="911059" y="0"/>
                  </a:lnTo>
                  <a:close/>
                </a:path>
              </a:pathLst>
            </a:custGeom>
            <a:solidFill>
              <a:srgbClr val="1EB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407267CA-470A-4908-8C69-CA80986861CB}"/>
                </a:ext>
              </a:extLst>
            </p:cNvPr>
            <p:cNvSpPr/>
            <p:nvPr/>
          </p:nvSpPr>
          <p:spPr>
            <a:xfrm>
              <a:off x="2276424" y="659002"/>
              <a:ext cx="1071880" cy="457834"/>
            </a:xfrm>
            <a:custGeom>
              <a:avLst/>
              <a:gdLst/>
              <a:ahLst/>
              <a:cxnLst/>
              <a:rect l="l" t="t" r="r" b="b"/>
              <a:pathLst>
                <a:path w="1071879" h="457834">
                  <a:moveTo>
                    <a:pt x="414807" y="10350"/>
                  </a:moveTo>
                  <a:lnTo>
                    <a:pt x="391490" y="6350"/>
                  </a:lnTo>
                  <a:lnTo>
                    <a:pt x="361543" y="3060"/>
                  </a:lnTo>
                  <a:lnTo>
                    <a:pt x="327901" y="825"/>
                  </a:lnTo>
                  <a:lnTo>
                    <a:pt x="293471" y="0"/>
                  </a:lnTo>
                  <a:lnTo>
                    <a:pt x="234962" y="3975"/>
                  </a:lnTo>
                  <a:lnTo>
                    <a:pt x="185280" y="15900"/>
                  </a:lnTo>
                  <a:lnTo>
                    <a:pt x="144487" y="35763"/>
                  </a:lnTo>
                  <a:lnTo>
                    <a:pt x="112636" y="63576"/>
                  </a:lnTo>
                  <a:lnTo>
                    <a:pt x="89814" y="99339"/>
                  </a:lnTo>
                  <a:lnTo>
                    <a:pt x="76060" y="143052"/>
                  </a:lnTo>
                  <a:lnTo>
                    <a:pt x="71475" y="194703"/>
                  </a:lnTo>
                  <a:lnTo>
                    <a:pt x="71475" y="210705"/>
                  </a:lnTo>
                  <a:lnTo>
                    <a:pt x="0" y="210705"/>
                  </a:lnTo>
                  <a:lnTo>
                    <a:pt x="0" y="347091"/>
                  </a:lnTo>
                  <a:lnTo>
                    <a:pt x="71475" y="347091"/>
                  </a:lnTo>
                  <a:lnTo>
                    <a:pt x="71475" y="457682"/>
                  </a:lnTo>
                  <a:lnTo>
                    <a:pt x="255841" y="421563"/>
                  </a:lnTo>
                  <a:lnTo>
                    <a:pt x="255841" y="347091"/>
                  </a:lnTo>
                  <a:lnTo>
                    <a:pt x="389420" y="347091"/>
                  </a:lnTo>
                  <a:lnTo>
                    <a:pt x="389420" y="210705"/>
                  </a:lnTo>
                  <a:lnTo>
                    <a:pt x="255841" y="210705"/>
                  </a:lnTo>
                  <a:lnTo>
                    <a:pt x="255841" y="194703"/>
                  </a:lnTo>
                  <a:lnTo>
                    <a:pt x="260553" y="165519"/>
                  </a:lnTo>
                  <a:lnTo>
                    <a:pt x="275234" y="145326"/>
                  </a:lnTo>
                  <a:lnTo>
                    <a:pt x="300672" y="133604"/>
                  </a:lnTo>
                  <a:lnTo>
                    <a:pt x="337667" y="129806"/>
                  </a:lnTo>
                  <a:lnTo>
                    <a:pt x="350418" y="129857"/>
                  </a:lnTo>
                  <a:lnTo>
                    <a:pt x="363423" y="130162"/>
                  </a:lnTo>
                  <a:lnTo>
                    <a:pt x="376948" y="131000"/>
                  </a:lnTo>
                  <a:lnTo>
                    <a:pt x="391287" y="132626"/>
                  </a:lnTo>
                  <a:lnTo>
                    <a:pt x="414807" y="10350"/>
                  </a:lnTo>
                  <a:close/>
                </a:path>
                <a:path w="1071879" h="457834">
                  <a:moveTo>
                    <a:pt x="1071321" y="252107"/>
                  </a:moveTo>
                  <a:lnTo>
                    <a:pt x="1054188" y="205422"/>
                  </a:lnTo>
                  <a:lnTo>
                    <a:pt x="1031074" y="165468"/>
                  </a:lnTo>
                  <a:lnTo>
                    <a:pt x="1002106" y="132092"/>
                  </a:lnTo>
                  <a:lnTo>
                    <a:pt x="967384" y="105117"/>
                  </a:lnTo>
                  <a:lnTo>
                    <a:pt x="927011" y="84416"/>
                  </a:lnTo>
                  <a:lnTo>
                    <a:pt x="881113" y="69824"/>
                  </a:lnTo>
                  <a:lnTo>
                    <a:pt x="829779" y="61175"/>
                  </a:lnTo>
                  <a:lnTo>
                    <a:pt x="773137" y="58318"/>
                  </a:lnTo>
                  <a:lnTo>
                    <a:pt x="723734" y="61518"/>
                  </a:lnTo>
                  <a:lnTo>
                    <a:pt x="677443" y="70891"/>
                  </a:lnTo>
                  <a:lnTo>
                    <a:pt x="634517" y="86144"/>
                  </a:lnTo>
                  <a:lnTo>
                    <a:pt x="595274" y="106972"/>
                  </a:lnTo>
                  <a:lnTo>
                    <a:pt x="559981" y="133096"/>
                  </a:lnTo>
                  <a:lnTo>
                    <a:pt x="528929" y="164198"/>
                  </a:lnTo>
                  <a:lnTo>
                    <a:pt x="502412" y="199999"/>
                  </a:lnTo>
                  <a:lnTo>
                    <a:pt x="480720" y="240182"/>
                  </a:lnTo>
                  <a:lnTo>
                    <a:pt x="464108" y="284454"/>
                  </a:lnTo>
                  <a:lnTo>
                    <a:pt x="452907" y="332511"/>
                  </a:lnTo>
                  <a:lnTo>
                    <a:pt x="447370" y="384060"/>
                  </a:lnTo>
                  <a:lnTo>
                    <a:pt x="645883" y="345186"/>
                  </a:lnTo>
                  <a:lnTo>
                    <a:pt x="663778" y="292455"/>
                  </a:lnTo>
                  <a:lnTo>
                    <a:pt x="692200" y="252818"/>
                  </a:lnTo>
                  <a:lnTo>
                    <a:pt x="729983" y="227863"/>
                  </a:lnTo>
                  <a:lnTo>
                    <a:pt x="775957" y="219176"/>
                  </a:lnTo>
                  <a:lnTo>
                    <a:pt x="811872" y="223126"/>
                  </a:lnTo>
                  <a:lnTo>
                    <a:pt x="841794" y="235178"/>
                  </a:lnTo>
                  <a:lnTo>
                    <a:pt x="865378" y="255689"/>
                  </a:lnTo>
                  <a:lnTo>
                    <a:pt x="882243" y="285026"/>
                  </a:lnTo>
                  <a:lnTo>
                    <a:pt x="1071321" y="252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7FCF1856-2C8C-4D6E-8180-33E8720F2756}"/>
                </a:ext>
              </a:extLst>
            </p:cNvPr>
            <p:cNvSpPr/>
            <p:nvPr/>
          </p:nvSpPr>
          <p:spPr>
            <a:xfrm>
              <a:off x="2723159" y="802880"/>
              <a:ext cx="1283970" cy="615315"/>
            </a:xfrm>
            <a:custGeom>
              <a:avLst/>
              <a:gdLst/>
              <a:ahLst/>
              <a:cxnLst/>
              <a:rect l="l" t="t" r="r" b="b"/>
              <a:pathLst>
                <a:path w="1283970" h="615315">
                  <a:moveTo>
                    <a:pt x="649033" y="273786"/>
                  </a:moveTo>
                  <a:lnTo>
                    <a:pt x="648855" y="257505"/>
                  </a:lnTo>
                  <a:lnTo>
                    <a:pt x="648322" y="240969"/>
                  </a:lnTo>
                  <a:lnTo>
                    <a:pt x="647446" y="223913"/>
                  </a:lnTo>
                  <a:lnTo>
                    <a:pt x="646214" y="206057"/>
                  </a:lnTo>
                  <a:lnTo>
                    <a:pt x="328282" y="206057"/>
                  </a:lnTo>
                  <a:lnTo>
                    <a:pt x="328282" y="344335"/>
                  </a:lnTo>
                  <a:lnTo>
                    <a:pt x="450570" y="344335"/>
                  </a:lnTo>
                  <a:lnTo>
                    <a:pt x="438124" y="391680"/>
                  </a:lnTo>
                  <a:lnTo>
                    <a:pt x="413169" y="426161"/>
                  </a:lnTo>
                  <a:lnTo>
                    <a:pt x="377278" y="447243"/>
                  </a:lnTo>
                  <a:lnTo>
                    <a:pt x="332054" y="454380"/>
                  </a:lnTo>
                  <a:lnTo>
                    <a:pt x="292011" y="448551"/>
                  </a:lnTo>
                  <a:lnTo>
                    <a:pt x="257911" y="431495"/>
                  </a:lnTo>
                  <a:lnTo>
                    <a:pt x="230339" y="403948"/>
                  </a:lnTo>
                  <a:lnTo>
                    <a:pt x="209905" y="366585"/>
                  </a:lnTo>
                  <a:lnTo>
                    <a:pt x="197192" y="320141"/>
                  </a:lnTo>
                  <a:lnTo>
                    <a:pt x="192836" y="265315"/>
                  </a:lnTo>
                  <a:lnTo>
                    <a:pt x="193243" y="248310"/>
                  </a:lnTo>
                  <a:lnTo>
                    <a:pt x="194449" y="231978"/>
                  </a:lnTo>
                  <a:lnTo>
                    <a:pt x="196430" y="216306"/>
                  </a:lnTo>
                  <a:lnTo>
                    <a:pt x="199136" y="201307"/>
                  </a:lnTo>
                  <a:lnTo>
                    <a:pt x="622" y="240195"/>
                  </a:lnTo>
                  <a:lnTo>
                    <a:pt x="0" y="255574"/>
                  </a:lnTo>
                  <a:lnTo>
                    <a:pt x="0" y="263423"/>
                  </a:lnTo>
                  <a:lnTo>
                    <a:pt x="2603" y="314972"/>
                  </a:lnTo>
                  <a:lnTo>
                    <a:pt x="10312" y="363169"/>
                  </a:lnTo>
                  <a:lnTo>
                    <a:pt x="22910" y="407784"/>
                  </a:lnTo>
                  <a:lnTo>
                    <a:pt x="40195" y="448627"/>
                  </a:lnTo>
                  <a:lnTo>
                    <a:pt x="61976" y="485482"/>
                  </a:lnTo>
                  <a:lnTo>
                    <a:pt x="88061" y="518109"/>
                  </a:lnTo>
                  <a:lnTo>
                    <a:pt x="118237" y="546315"/>
                  </a:lnTo>
                  <a:lnTo>
                    <a:pt x="152311" y="569874"/>
                  </a:lnTo>
                  <a:lnTo>
                    <a:pt x="190068" y="588568"/>
                  </a:lnTo>
                  <a:lnTo>
                    <a:pt x="231343" y="602195"/>
                  </a:lnTo>
                  <a:lnTo>
                    <a:pt x="275907" y="610527"/>
                  </a:lnTo>
                  <a:lnTo>
                    <a:pt x="323583" y="613346"/>
                  </a:lnTo>
                  <a:lnTo>
                    <a:pt x="372465" y="610730"/>
                  </a:lnTo>
                  <a:lnTo>
                    <a:pt x="417906" y="602957"/>
                  </a:lnTo>
                  <a:lnTo>
                    <a:pt x="459752" y="590181"/>
                  </a:lnTo>
                  <a:lnTo>
                    <a:pt x="497840" y="572554"/>
                  </a:lnTo>
                  <a:lnTo>
                    <a:pt x="532015" y="550202"/>
                  </a:lnTo>
                  <a:lnTo>
                    <a:pt x="562140" y="523278"/>
                  </a:lnTo>
                  <a:lnTo>
                    <a:pt x="588048" y="491934"/>
                  </a:lnTo>
                  <a:lnTo>
                    <a:pt x="609587" y="456298"/>
                  </a:lnTo>
                  <a:lnTo>
                    <a:pt x="626618" y="416521"/>
                  </a:lnTo>
                  <a:lnTo>
                    <a:pt x="638962" y="372745"/>
                  </a:lnTo>
                  <a:lnTo>
                    <a:pt x="646480" y="325120"/>
                  </a:lnTo>
                  <a:lnTo>
                    <a:pt x="649033" y="273786"/>
                  </a:lnTo>
                  <a:close/>
                </a:path>
                <a:path w="1283970" h="615315">
                  <a:moveTo>
                    <a:pt x="1283893" y="404520"/>
                  </a:moveTo>
                  <a:lnTo>
                    <a:pt x="1279245" y="358736"/>
                  </a:lnTo>
                  <a:lnTo>
                    <a:pt x="1266202" y="320802"/>
                  </a:lnTo>
                  <a:lnTo>
                    <a:pt x="1220038" y="264769"/>
                  </a:lnTo>
                  <a:lnTo>
                    <a:pt x="1155750" y="228917"/>
                  </a:lnTo>
                  <a:lnTo>
                    <a:pt x="1083703" y="205740"/>
                  </a:lnTo>
                  <a:lnTo>
                    <a:pt x="1014247" y="187693"/>
                  </a:lnTo>
                  <a:lnTo>
                    <a:pt x="983716" y="178257"/>
                  </a:lnTo>
                  <a:lnTo>
                    <a:pt x="957719" y="167271"/>
                  </a:lnTo>
                  <a:lnTo>
                    <a:pt x="937552" y="153835"/>
                  </a:lnTo>
                  <a:lnTo>
                    <a:pt x="924509" y="136969"/>
                  </a:lnTo>
                  <a:lnTo>
                    <a:pt x="919873" y="115747"/>
                  </a:lnTo>
                  <a:lnTo>
                    <a:pt x="925322" y="92392"/>
                  </a:lnTo>
                  <a:lnTo>
                    <a:pt x="940917" y="74955"/>
                  </a:lnTo>
                  <a:lnTo>
                    <a:pt x="965504" y="64033"/>
                  </a:lnTo>
                  <a:lnTo>
                    <a:pt x="997940" y="60248"/>
                  </a:lnTo>
                  <a:lnTo>
                    <a:pt x="1033767" y="64325"/>
                  </a:lnTo>
                  <a:lnTo>
                    <a:pt x="1062367" y="76593"/>
                  </a:lnTo>
                  <a:lnTo>
                    <a:pt x="1083919" y="97155"/>
                  </a:lnTo>
                  <a:lnTo>
                    <a:pt x="1098600" y="126098"/>
                  </a:lnTo>
                  <a:lnTo>
                    <a:pt x="1274495" y="109169"/>
                  </a:lnTo>
                  <a:lnTo>
                    <a:pt x="1267879" y="77698"/>
                  </a:lnTo>
                  <a:lnTo>
                    <a:pt x="1257655" y="49047"/>
                  </a:lnTo>
                  <a:lnTo>
                    <a:pt x="1243965" y="23164"/>
                  </a:lnTo>
                  <a:lnTo>
                    <a:pt x="1226997" y="0"/>
                  </a:lnTo>
                  <a:lnTo>
                    <a:pt x="733412" y="96672"/>
                  </a:lnTo>
                  <a:lnTo>
                    <a:pt x="732193" y="109334"/>
                  </a:lnTo>
                  <a:lnTo>
                    <a:pt x="731748" y="122339"/>
                  </a:lnTo>
                  <a:lnTo>
                    <a:pt x="736917" y="170992"/>
                  </a:lnTo>
                  <a:lnTo>
                    <a:pt x="751395" y="211201"/>
                  </a:lnTo>
                  <a:lnTo>
                    <a:pt x="773658" y="244017"/>
                  </a:lnTo>
                  <a:lnTo>
                    <a:pt x="802157" y="270459"/>
                  </a:lnTo>
                  <a:lnTo>
                    <a:pt x="835342" y="291579"/>
                  </a:lnTo>
                  <a:lnTo>
                    <a:pt x="871689" y="308406"/>
                  </a:lnTo>
                  <a:lnTo>
                    <a:pt x="909637" y="321983"/>
                  </a:lnTo>
                  <a:lnTo>
                    <a:pt x="947661" y="333349"/>
                  </a:lnTo>
                  <a:lnTo>
                    <a:pt x="984224" y="343522"/>
                  </a:lnTo>
                  <a:lnTo>
                    <a:pt x="1017778" y="353555"/>
                  </a:lnTo>
                  <a:lnTo>
                    <a:pt x="1046772" y="364490"/>
                  </a:lnTo>
                  <a:lnTo>
                    <a:pt x="1069682" y="377342"/>
                  </a:lnTo>
                  <a:lnTo>
                    <a:pt x="1084961" y="393166"/>
                  </a:lnTo>
                  <a:lnTo>
                    <a:pt x="1091069" y="412991"/>
                  </a:lnTo>
                  <a:lnTo>
                    <a:pt x="1085634" y="437184"/>
                  </a:lnTo>
                  <a:lnTo>
                    <a:pt x="1068844" y="455561"/>
                  </a:lnTo>
                  <a:lnTo>
                    <a:pt x="1041996" y="467233"/>
                  </a:lnTo>
                  <a:lnTo>
                    <a:pt x="1006411" y="471309"/>
                  </a:lnTo>
                  <a:lnTo>
                    <a:pt x="966190" y="466420"/>
                  </a:lnTo>
                  <a:lnTo>
                    <a:pt x="934453" y="451916"/>
                  </a:lnTo>
                  <a:lnTo>
                    <a:pt x="911174" y="428053"/>
                  </a:lnTo>
                  <a:lnTo>
                    <a:pt x="896353" y="395109"/>
                  </a:lnTo>
                  <a:lnTo>
                    <a:pt x="713879" y="411111"/>
                  </a:lnTo>
                  <a:lnTo>
                    <a:pt x="726490" y="457962"/>
                  </a:lnTo>
                  <a:lnTo>
                    <a:pt x="747026" y="498957"/>
                  </a:lnTo>
                  <a:lnTo>
                    <a:pt x="774979" y="533984"/>
                  </a:lnTo>
                  <a:lnTo>
                    <a:pt x="809815" y="562914"/>
                  </a:lnTo>
                  <a:lnTo>
                    <a:pt x="851001" y="585622"/>
                  </a:lnTo>
                  <a:lnTo>
                    <a:pt x="897991" y="601992"/>
                  </a:lnTo>
                  <a:lnTo>
                    <a:pt x="950290" y="611898"/>
                  </a:lnTo>
                  <a:lnTo>
                    <a:pt x="1007338" y="615226"/>
                  </a:lnTo>
                  <a:lnTo>
                    <a:pt x="1060919" y="612190"/>
                  </a:lnTo>
                  <a:lnTo>
                    <a:pt x="1109764" y="603275"/>
                  </a:lnTo>
                  <a:lnTo>
                    <a:pt x="1153452" y="588822"/>
                  </a:lnTo>
                  <a:lnTo>
                    <a:pt x="1191564" y="569175"/>
                  </a:lnTo>
                  <a:lnTo>
                    <a:pt x="1223683" y="544652"/>
                  </a:lnTo>
                  <a:lnTo>
                    <a:pt x="1249400" y="515594"/>
                  </a:lnTo>
                  <a:lnTo>
                    <a:pt x="1268285" y="482333"/>
                  </a:lnTo>
                  <a:lnTo>
                    <a:pt x="1279918" y="445198"/>
                  </a:lnTo>
                  <a:lnTo>
                    <a:pt x="1283893" y="404520"/>
                  </a:lnTo>
                  <a:close/>
                </a:path>
              </a:pathLst>
            </a:custGeom>
            <a:solidFill>
              <a:srgbClr val="1EB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82C30121-2DF2-45A7-B17F-A27D74FE07D6}"/>
                </a:ext>
              </a:extLst>
            </p:cNvPr>
            <p:cNvSpPr/>
            <p:nvPr/>
          </p:nvSpPr>
          <p:spPr>
            <a:xfrm>
              <a:off x="3456571" y="716381"/>
              <a:ext cx="494030" cy="183515"/>
            </a:xfrm>
            <a:custGeom>
              <a:avLst/>
              <a:gdLst/>
              <a:ahLst/>
              <a:cxnLst/>
              <a:rect l="l" t="t" r="r" b="b"/>
              <a:pathLst>
                <a:path w="494029" h="183515">
                  <a:moveTo>
                    <a:pt x="257949" y="0"/>
                  </a:moveTo>
                  <a:lnTo>
                    <a:pt x="200271" y="4257"/>
                  </a:lnTo>
                  <a:lnTo>
                    <a:pt x="147951" y="16683"/>
                  </a:lnTo>
                  <a:lnTo>
                    <a:pt x="101940" y="36758"/>
                  </a:lnTo>
                  <a:lnTo>
                    <a:pt x="63188" y="63962"/>
                  </a:lnTo>
                  <a:lnTo>
                    <a:pt x="32647" y="97777"/>
                  </a:lnTo>
                  <a:lnTo>
                    <a:pt x="11267" y="137682"/>
                  </a:lnTo>
                  <a:lnTo>
                    <a:pt x="0" y="183159"/>
                  </a:lnTo>
                  <a:lnTo>
                    <a:pt x="493585" y="86488"/>
                  </a:lnTo>
                  <a:lnTo>
                    <a:pt x="460274" y="55362"/>
                  </a:lnTo>
                  <a:lnTo>
                    <a:pt x="419532" y="31147"/>
                  </a:lnTo>
                  <a:lnTo>
                    <a:pt x="371882" y="13845"/>
                  </a:lnTo>
                  <a:lnTo>
                    <a:pt x="317847" y="3462"/>
                  </a:lnTo>
                  <a:lnTo>
                    <a:pt x="2579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B1E4945C-B105-4314-9D51-ABC407EF2C6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7004" y="1496277"/>
              <a:ext cx="2386204" cy="136268"/>
            </a:xfrm>
            <a:prstGeom prst="rect">
              <a:avLst/>
            </a:prstGeom>
          </p:spPr>
        </p:pic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7F920AF3-66C7-4C4E-A6E3-A0E557F4C602}"/>
                </a:ext>
              </a:extLst>
            </p:cNvPr>
            <p:cNvSpPr/>
            <p:nvPr/>
          </p:nvSpPr>
          <p:spPr>
            <a:xfrm>
              <a:off x="740283" y="716381"/>
              <a:ext cx="699770" cy="699770"/>
            </a:xfrm>
            <a:custGeom>
              <a:avLst/>
              <a:gdLst/>
              <a:ahLst/>
              <a:cxnLst/>
              <a:rect l="l" t="t" r="r" b="b"/>
              <a:pathLst>
                <a:path w="699769" h="699769">
                  <a:moveTo>
                    <a:pt x="699414" y="0"/>
                  </a:moveTo>
                  <a:lnTo>
                    <a:pt x="350418" y="0"/>
                  </a:lnTo>
                  <a:lnTo>
                    <a:pt x="0" y="699439"/>
                  </a:lnTo>
                  <a:lnTo>
                    <a:pt x="699414" y="560247"/>
                  </a:lnTo>
                  <a:lnTo>
                    <a:pt x="699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6">
            <a:extLst>
              <a:ext uri="{FF2B5EF4-FFF2-40B4-BE49-F238E27FC236}">
                <a16:creationId xmlns:a16="http://schemas.microsoft.com/office/drawing/2014/main" id="{95BFF0DD-925A-4E06-81AB-79E5ACC50B1A}"/>
              </a:ext>
            </a:extLst>
          </p:cNvPr>
          <p:cNvSpPr/>
          <p:nvPr userDrawn="1"/>
        </p:nvSpPr>
        <p:spPr>
          <a:xfrm>
            <a:off x="3304501" y="3922905"/>
            <a:ext cx="7387590" cy="2089150"/>
          </a:xfrm>
          <a:custGeom>
            <a:avLst/>
            <a:gdLst/>
            <a:ahLst/>
            <a:cxnLst/>
            <a:rect l="l" t="t" r="r" b="b"/>
            <a:pathLst>
              <a:path w="7387590" h="2089150">
                <a:moveTo>
                  <a:pt x="7387501" y="0"/>
                </a:moveTo>
                <a:lnTo>
                  <a:pt x="0" y="2087854"/>
                </a:lnTo>
                <a:lnTo>
                  <a:pt x="7387501" y="2089098"/>
                </a:lnTo>
                <a:lnTo>
                  <a:pt x="738750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7831A5C-46D7-437F-A8F9-6BC754426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570" y="1978785"/>
            <a:ext cx="3894330" cy="1262969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421697F7-8261-4417-9A01-6CA178FC5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894" y="3630971"/>
            <a:ext cx="3923006" cy="69977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2F4EEE4-16AC-48ED-8C11-451C60650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894" y="4671316"/>
            <a:ext cx="3016377" cy="491045"/>
          </a:xfrm>
          <a:prstGeom prst="rect">
            <a:avLst/>
          </a:prstGeom>
        </p:spPr>
        <p:txBody>
          <a:bodyPr/>
          <a:lstStyle>
            <a:lvl1pPr>
              <a:defRPr sz="21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A868CFDC-6EE7-40CF-9541-D6B5E86434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4500" y="5158362"/>
            <a:ext cx="3733800" cy="7845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53189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EB000F-CF86-4437-80AE-4D1FA726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8"/>
          <a:stretch/>
        </p:blipFill>
        <p:spPr>
          <a:xfrm>
            <a:off x="1765300" y="0"/>
            <a:ext cx="8928100" cy="5993004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D930739D-79E6-4502-9463-361883DDC03D}"/>
              </a:ext>
            </a:extLst>
          </p:cNvPr>
          <p:cNvSpPr/>
          <p:nvPr userDrawn="1"/>
        </p:nvSpPr>
        <p:spPr>
          <a:xfrm>
            <a:off x="0" y="0"/>
            <a:ext cx="7704455" cy="6012180"/>
          </a:xfrm>
          <a:custGeom>
            <a:avLst/>
            <a:gdLst/>
            <a:ahLst/>
            <a:cxnLst/>
            <a:rect l="l" t="t" r="r" b="b"/>
            <a:pathLst>
              <a:path w="7704455" h="6012180">
                <a:moveTo>
                  <a:pt x="7703997" y="0"/>
                </a:moveTo>
                <a:lnTo>
                  <a:pt x="0" y="698"/>
                </a:lnTo>
                <a:lnTo>
                  <a:pt x="0" y="6012002"/>
                </a:lnTo>
                <a:lnTo>
                  <a:pt x="3321126" y="6009513"/>
                </a:lnTo>
                <a:lnTo>
                  <a:pt x="7703997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3A23EE30-6C91-4B6F-A1B9-3FFDE8964DDE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FE4B2-D4DD-4FEE-AEF3-C19D1BCE35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500" y="1635125"/>
            <a:ext cx="4038600" cy="2971800"/>
          </a:xfr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26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36B15-DB5B-4303-B1B4-5994E2FC42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44" b="9430"/>
          <a:stretch/>
        </p:blipFill>
        <p:spPr>
          <a:xfrm>
            <a:off x="6031198" y="565785"/>
            <a:ext cx="4660932" cy="5446395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2114CF49-C4AB-46F1-9235-C1078F9634BD}"/>
              </a:ext>
            </a:extLst>
          </p:cNvPr>
          <p:cNvSpPr/>
          <p:nvPr userDrawn="1"/>
        </p:nvSpPr>
        <p:spPr>
          <a:xfrm>
            <a:off x="35560" y="1270"/>
            <a:ext cx="7934325" cy="6012180"/>
          </a:xfrm>
          <a:custGeom>
            <a:avLst/>
            <a:gdLst/>
            <a:ahLst/>
            <a:cxnLst/>
            <a:rect l="l" t="t" r="r" b="b"/>
            <a:pathLst>
              <a:path w="7934325" h="6012180">
                <a:moveTo>
                  <a:pt x="7934274" y="0"/>
                </a:moveTo>
                <a:lnTo>
                  <a:pt x="0" y="698"/>
                </a:lnTo>
                <a:lnTo>
                  <a:pt x="0" y="6012002"/>
                </a:lnTo>
                <a:lnTo>
                  <a:pt x="6134036" y="6009513"/>
                </a:lnTo>
                <a:lnTo>
                  <a:pt x="793427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6099CB-6495-49A4-A144-C5C274D12C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500" y="1635125"/>
            <a:ext cx="5410200" cy="2971800"/>
          </a:xfr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600" spc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object 8">
            <a:extLst>
              <a:ext uri="{FF2B5EF4-FFF2-40B4-BE49-F238E27FC236}">
                <a16:creationId xmlns:a16="http://schemas.microsoft.com/office/drawing/2014/main" id="{12BF1231-145D-458A-BD57-92CC75788013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6099CB-6495-49A4-A144-C5C274D12C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500" y="1516063"/>
            <a:ext cx="4495800" cy="3776662"/>
          </a:xfr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083645A8-401A-4B4A-9A41-7E21992F5DCA}"/>
              </a:ext>
            </a:extLst>
          </p:cNvPr>
          <p:cNvSpPr/>
          <p:nvPr userDrawn="1"/>
        </p:nvSpPr>
        <p:spPr>
          <a:xfrm>
            <a:off x="4689780" y="1231585"/>
            <a:ext cx="6002655" cy="4780280"/>
          </a:xfrm>
          <a:custGeom>
            <a:avLst/>
            <a:gdLst/>
            <a:ahLst/>
            <a:cxnLst/>
            <a:rect l="l" t="t" r="r" b="b"/>
            <a:pathLst>
              <a:path w="6002655" h="4780280">
                <a:moveTo>
                  <a:pt x="6002222" y="0"/>
                </a:moveTo>
                <a:lnTo>
                  <a:pt x="0" y="4780225"/>
                </a:lnTo>
                <a:lnTo>
                  <a:pt x="6002222" y="4780225"/>
                </a:lnTo>
                <a:lnTo>
                  <a:pt x="600222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5430B9-80C3-4C36-A406-B0175AD27C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7600" y="1516063"/>
            <a:ext cx="3775075" cy="37766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13" name="object 8">
            <a:extLst>
              <a:ext uri="{FF2B5EF4-FFF2-40B4-BE49-F238E27FC236}">
                <a16:creationId xmlns:a16="http://schemas.microsoft.com/office/drawing/2014/main" id="{96BC84CD-2BC3-4FCE-9C2C-0B804638A5B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id="{53C60DAA-541B-433D-898B-6ECE89A93BB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6099CB-6495-49A4-A144-C5C274D12C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500" y="1516063"/>
            <a:ext cx="4495800" cy="3624262"/>
          </a:xfr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47C14037-22A6-4548-AC03-6FD36F557DE1}"/>
              </a:ext>
            </a:extLst>
          </p:cNvPr>
          <p:cNvSpPr/>
          <p:nvPr userDrawn="1"/>
        </p:nvSpPr>
        <p:spPr>
          <a:xfrm>
            <a:off x="4689812" y="1231586"/>
            <a:ext cx="6002655" cy="4780280"/>
          </a:xfrm>
          <a:custGeom>
            <a:avLst/>
            <a:gdLst/>
            <a:ahLst/>
            <a:cxnLst/>
            <a:rect l="l" t="t" r="r" b="b"/>
            <a:pathLst>
              <a:path w="6002655" h="4780280">
                <a:moveTo>
                  <a:pt x="6002190" y="0"/>
                </a:moveTo>
                <a:lnTo>
                  <a:pt x="0" y="4780225"/>
                </a:lnTo>
                <a:lnTo>
                  <a:pt x="6002190" y="4780225"/>
                </a:lnTo>
                <a:lnTo>
                  <a:pt x="6002190" y="0"/>
                </a:lnTo>
                <a:close/>
              </a:path>
            </a:pathLst>
          </a:custGeom>
          <a:solidFill>
            <a:srgbClr val="DB3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F93EC5-FECA-4FBF-AC2C-A117256A3C5D}"/>
              </a:ext>
            </a:extLst>
          </p:cNvPr>
          <p:cNvGrpSpPr/>
          <p:nvPr userDrawn="1"/>
        </p:nvGrpSpPr>
        <p:grpSpPr>
          <a:xfrm>
            <a:off x="6196862" y="1522165"/>
            <a:ext cx="3775151" cy="3777167"/>
            <a:chOff x="4861986" y="2758643"/>
            <a:chExt cx="2729765" cy="273122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6E79C201-2A9E-41CB-ADCF-B43BFE4AE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582" y="2929265"/>
              <a:ext cx="2393335" cy="2390006"/>
            </a:xfrm>
            <a:custGeom>
              <a:avLst/>
              <a:gdLst>
                <a:gd name="T0" fmla="*/ 730 w 1458"/>
                <a:gd name="T1" fmla="*/ 1457 h 1458"/>
                <a:gd name="T2" fmla="*/ 1458 w 1458"/>
                <a:gd name="T3" fmla="*/ 728 h 1458"/>
                <a:gd name="T4" fmla="*/ 729 w 1458"/>
                <a:gd name="T5" fmla="*/ 0 h 1458"/>
                <a:gd name="T6" fmla="*/ 0 w 1458"/>
                <a:gd name="T7" fmla="*/ 729 h 1458"/>
                <a:gd name="T8" fmla="*/ 730 w 1458"/>
                <a:gd name="T9" fmla="*/ 145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8" h="1458">
                  <a:moveTo>
                    <a:pt x="730" y="1457"/>
                  </a:moveTo>
                  <a:cubicBezTo>
                    <a:pt x="1132" y="1457"/>
                    <a:pt x="1458" y="1131"/>
                    <a:pt x="1458" y="728"/>
                  </a:cubicBezTo>
                  <a:cubicBezTo>
                    <a:pt x="1457" y="326"/>
                    <a:pt x="1131" y="0"/>
                    <a:pt x="729" y="0"/>
                  </a:cubicBezTo>
                  <a:cubicBezTo>
                    <a:pt x="326" y="0"/>
                    <a:pt x="0" y="327"/>
                    <a:pt x="0" y="729"/>
                  </a:cubicBezTo>
                  <a:cubicBezTo>
                    <a:pt x="1" y="1132"/>
                    <a:pt x="327" y="1458"/>
                    <a:pt x="730" y="14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06CD156-E61C-402A-A3C8-9DB85D443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375" y="3315394"/>
              <a:ext cx="1617748" cy="1615281"/>
            </a:xfrm>
            <a:custGeom>
              <a:avLst/>
              <a:gdLst>
                <a:gd name="connsiteX0" fmla="*/ 808874 w 1617748"/>
                <a:gd name="connsiteY0" fmla="*/ 309932 h 1615281"/>
                <a:gd name="connsiteX1" fmla="*/ 808874 w 1617748"/>
                <a:gd name="connsiteY1" fmla="*/ 309936 h 1615281"/>
                <a:gd name="connsiteX2" fmla="*/ 311736 w 1617748"/>
                <a:gd name="connsiteY2" fmla="*/ 808458 h 1615281"/>
                <a:gd name="connsiteX3" fmla="*/ 808874 w 1617748"/>
                <a:gd name="connsiteY3" fmla="*/ 1305340 h 1615281"/>
                <a:gd name="connsiteX4" fmla="*/ 808874 w 1617748"/>
                <a:gd name="connsiteY4" fmla="*/ 1305320 h 1615281"/>
                <a:gd name="connsiteX5" fmla="*/ 1307653 w 1617748"/>
                <a:gd name="connsiteY5" fmla="*/ 808446 h 1615281"/>
                <a:gd name="connsiteX6" fmla="*/ 808874 w 1617748"/>
                <a:gd name="connsiteY6" fmla="*/ 309932 h 1615281"/>
                <a:gd name="connsiteX7" fmla="*/ 808874 w 1617748"/>
                <a:gd name="connsiteY7" fmla="*/ 0 h 1615281"/>
                <a:gd name="connsiteX8" fmla="*/ 1617748 w 1617748"/>
                <a:gd name="connsiteY8" fmla="*/ 806806 h 1615281"/>
                <a:gd name="connsiteX9" fmla="*/ 808874 w 1617748"/>
                <a:gd name="connsiteY9" fmla="*/ 1615251 h 1615281"/>
                <a:gd name="connsiteX10" fmla="*/ 808874 w 1617748"/>
                <a:gd name="connsiteY10" fmla="*/ 1615276 h 1615281"/>
                <a:gd name="connsiteX11" fmla="*/ 0 w 1617748"/>
                <a:gd name="connsiteY11" fmla="*/ 808458 h 1615281"/>
                <a:gd name="connsiteX12" fmla="*/ 808874 w 1617748"/>
                <a:gd name="connsiteY12" fmla="*/ 0 h 16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7748" h="1615281">
                  <a:moveTo>
                    <a:pt x="808874" y="309932"/>
                  </a:moveTo>
                  <a:lnTo>
                    <a:pt x="808874" y="309936"/>
                  </a:lnTo>
                  <a:cubicBezTo>
                    <a:pt x="533233" y="309936"/>
                    <a:pt x="310095" y="532959"/>
                    <a:pt x="311736" y="808458"/>
                  </a:cubicBezTo>
                  <a:cubicBezTo>
                    <a:pt x="311736" y="1082317"/>
                    <a:pt x="534874" y="1305340"/>
                    <a:pt x="808874" y="1305340"/>
                  </a:cubicBezTo>
                  <a:lnTo>
                    <a:pt x="808874" y="1305320"/>
                  </a:lnTo>
                  <a:cubicBezTo>
                    <a:pt x="1084515" y="1305320"/>
                    <a:pt x="1307653" y="1082300"/>
                    <a:pt x="1307653" y="808446"/>
                  </a:cubicBezTo>
                  <a:cubicBezTo>
                    <a:pt x="1307653" y="532951"/>
                    <a:pt x="1084515" y="309932"/>
                    <a:pt x="808874" y="309932"/>
                  </a:cubicBezTo>
                  <a:close/>
                  <a:moveTo>
                    <a:pt x="808874" y="0"/>
                  </a:moveTo>
                  <a:cubicBezTo>
                    <a:pt x="1253509" y="0"/>
                    <a:pt x="1617748" y="362407"/>
                    <a:pt x="1617748" y="806806"/>
                  </a:cubicBezTo>
                  <a:cubicBezTo>
                    <a:pt x="1617748" y="1252845"/>
                    <a:pt x="1255150" y="1615251"/>
                    <a:pt x="808874" y="1615251"/>
                  </a:cubicBezTo>
                  <a:lnTo>
                    <a:pt x="808874" y="1615276"/>
                  </a:lnTo>
                  <a:cubicBezTo>
                    <a:pt x="364239" y="1616916"/>
                    <a:pt x="0" y="1254504"/>
                    <a:pt x="0" y="808458"/>
                  </a:cubicBezTo>
                  <a:cubicBezTo>
                    <a:pt x="0" y="362412"/>
                    <a:pt x="362598" y="0"/>
                    <a:pt x="808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070FD20-5CCF-4AAD-AF1A-DFFF82D8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275" y="3866294"/>
              <a:ext cx="515948" cy="513493"/>
            </a:xfrm>
            <a:custGeom>
              <a:avLst/>
              <a:gdLst>
                <a:gd name="connsiteX0" fmla="*/ 257974 w 515948"/>
                <a:gd name="connsiteY0" fmla="*/ 0 h 513493"/>
                <a:gd name="connsiteX1" fmla="*/ 515948 w 515948"/>
                <a:gd name="connsiteY1" fmla="*/ 255906 h 513493"/>
                <a:gd name="connsiteX2" fmla="*/ 257974 w 515948"/>
                <a:gd name="connsiteY2" fmla="*/ 513452 h 513493"/>
                <a:gd name="connsiteX3" fmla="*/ 257974 w 515948"/>
                <a:gd name="connsiteY3" fmla="*/ 513476 h 513493"/>
                <a:gd name="connsiteX4" fmla="*/ 0 w 515948"/>
                <a:gd name="connsiteY4" fmla="*/ 257558 h 513493"/>
                <a:gd name="connsiteX5" fmla="*/ 257974 w 515948"/>
                <a:gd name="connsiteY5" fmla="*/ 0 h 51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948" h="513493">
                  <a:moveTo>
                    <a:pt x="257974" y="0"/>
                  </a:moveTo>
                  <a:cubicBezTo>
                    <a:pt x="400928" y="0"/>
                    <a:pt x="515948" y="114830"/>
                    <a:pt x="515948" y="255906"/>
                  </a:cubicBezTo>
                  <a:cubicBezTo>
                    <a:pt x="515948" y="398623"/>
                    <a:pt x="400928" y="513452"/>
                    <a:pt x="257974" y="513452"/>
                  </a:cubicBezTo>
                  <a:lnTo>
                    <a:pt x="257974" y="513476"/>
                  </a:lnTo>
                  <a:cubicBezTo>
                    <a:pt x="116663" y="515116"/>
                    <a:pt x="0" y="398641"/>
                    <a:pt x="0" y="257558"/>
                  </a:cubicBezTo>
                  <a:cubicBezTo>
                    <a:pt x="0" y="114835"/>
                    <a:pt x="115020" y="0"/>
                    <a:pt x="257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1400EF-8A46-411F-9F73-DEEE6889B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986" y="2758643"/>
              <a:ext cx="2729765" cy="2731223"/>
            </a:xfrm>
            <a:custGeom>
              <a:avLst/>
              <a:gdLst>
                <a:gd name="connsiteX0" fmla="*/ 1365108 w 2729765"/>
                <a:gd name="connsiteY0" fmla="*/ 309978 h 2731223"/>
                <a:gd name="connsiteX1" fmla="*/ 1259390 w 2729765"/>
                <a:gd name="connsiteY1" fmla="*/ 315331 h 2731223"/>
                <a:gd name="connsiteX2" fmla="*/ 310225 w 2729765"/>
                <a:gd name="connsiteY2" fmla="*/ 1365625 h 2731223"/>
                <a:gd name="connsiteX3" fmla="*/ 1259678 w 2729765"/>
                <a:gd name="connsiteY3" fmla="*/ 2414568 h 2731223"/>
                <a:gd name="connsiteX4" fmla="*/ 1365631 w 2729765"/>
                <a:gd name="connsiteY4" fmla="*/ 2419663 h 2731223"/>
                <a:gd name="connsiteX5" fmla="*/ 1471728 w 2729765"/>
                <a:gd name="connsiteY5" fmla="*/ 2414276 h 2731223"/>
                <a:gd name="connsiteX6" fmla="*/ 2419540 w 2729765"/>
                <a:gd name="connsiteY6" fmla="*/ 1363972 h 2731223"/>
                <a:gd name="connsiteX7" fmla="*/ 1470087 w 2729765"/>
                <a:gd name="connsiteY7" fmla="*/ 315290 h 2731223"/>
                <a:gd name="connsiteX8" fmla="*/ 1360837 w 2729765"/>
                <a:gd name="connsiteY8" fmla="*/ 0 h 2731223"/>
                <a:gd name="connsiteX9" fmla="*/ 1363551 w 2729765"/>
                <a:gd name="connsiteY9" fmla="*/ 132 h 2731223"/>
                <a:gd name="connsiteX10" fmla="*/ 1365645 w 2729765"/>
                <a:gd name="connsiteY10" fmla="*/ 26 h 2731223"/>
                <a:gd name="connsiteX11" fmla="*/ 1365646 w 2729765"/>
                <a:gd name="connsiteY11" fmla="*/ 234 h 2731223"/>
                <a:gd name="connsiteX12" fmla="*/ 1500638 w 2729765"/>
                <a:gd name="connsiteY12" fmla="*/ 6782 h 2731223"/>
                <a:gd name="connsiteX13" fmla="*/ 2729765 w 2729765"/>
                <a:gd name="connsiteY13" fmla="*/ 1363972 h 2731223"/>
                <a:gd name="connsiteX14" fmla="*/ 1503614 w 2729765"/>
                <a:gd name="connsiteY14" fmla="*/ 2723865 h 2731223"/>
                <a:gd name="connsiteX15" fmla="*/ 1368927 w 2729765"/>
                <a:gd name="connsiteY15" fmla="*/ 2730970 h 2731223"/>
                <a:gd name="connsiteX16" fmla="*/ 1368928 w 2729765"/>
                <a:gd name="connsiteY16" fmla="*/ 2731223 h 2731223"/>
                <a:gd name="connsiteX17" fmla="*/ 1366470 w 2729765"/>
                <a:gd name="connsiteY17" fmla="*/ 2731099 h 2731223"/>
                <a:gd name="connsiteX18" fmla="*/ 1364120 w 2729765"/>
                <a:gd name="connsiteY18" fmla="*/ 2731223 h 2731223"/>
                <a:gd name="connsiteX19" fmla="*/ 1364120 w 2729765"/>
                <a:gd name="connsiteY19" fmla="*/ 2730981 h 2731223"/>
                <a:gd name="connsiteX20" fmla="*/ 1229127 w 2729765"/>
                <a:gd name="connsiteY20" fmla="*/ 2724172 h 2731223"/>
                <a:gd name="connsiteX21" fmla="*/ 0 w 2729765"/>
                <a:gd name="connsiteY21" fmla="*/ 1365625 h 2731223"/>
                <a:gd name="connsiteX22" fmla="*/ 1226152 w 2729765"/>
                <a:gd name="connsiteY22" fmla="*/ 7096 h 2731223"/>
                <a:gd name="connsiteX23" fmla="*/ 1360839 w 2729765"/>
                <a:gd name="connsiteY23" fmla="*/ 270 h 273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29765" h="2731223">
                  <a:moveTo>
                    <a:pt x="1365108" y="309978"/>
                  </a:moveTo>
                  <a:lnTo>
                    <a:pt x="1259390" y="315331"/>
                  </a:lnTo>
                  <a:cubicBezTo>
                    <a:pt x="727147" y="369513"/>
                    <a:pt x="310225" y="820021"/>
                    <a:pt x="310225" y="1365625"/>
                  </a:cubicBezTo>
                  <a:cubicBezTo>
                    <a:pt x="311764" y="1911229"/>
                    <a:pt x="728782" y="2361736"/>
                    <a:pt x="1259678" y="2414568"/>
                  </a:cubicBezTo>
                  <a:lnTo>
                    <a:pt x="1365631" y="2419663"/>
                  </a:lnTo>
                  <a:lnTo>
                    <a:pt x="1471728" y="2414276"/>
                  </a:lnTo>
                  <a:cubicBezTo>
                    <a:pt x="2002618" y="2360094"/>
                    <a:pt x="2419540" y="1909582"/>
                    <a:pt x="2419540" y="1363972"/>
                  </a:cubicBezTo>
                  <a:cubicBezTo>
                    <a:pt x="2418002" y="818363"/>
                    <a:pt x="2000983" y="369292"/>
                    <a:pt x="1470087" y="315290"/>
                  </a:cubicBezTo>
                  <a:close/>
                  <a:moveTo>
                    <a:pt x="1360837" y="0"/>
                  </a:moveTo>
                  <a:lnTo>
                    <a:pt x="1363551" y="132"/>
                  </a:lnTo>
                  <a:lnTo>
                    <a:pt x="1365645" y="26"/>
                  </a:lnTo>
                  <a:lnTo>
                    <a:pt x="1365646" y="234"/>
                  </a:lnTo>
                  <a:lnTo>
                    <a:pt x="1500638" y="6782"/>
                  </a:lnTo>
                  <a:cubicBezTo>
                    <a:pt x="2190219" y="75547"/>
                    <a:pt x="2729765" y="658523"/>
                    <a:pt x="2729765" y="1363972"/>
                  </a:cubicBezTo>
                  <a:cubicBezTo>
                    <a:pt x="2729765" y="2069422"/>
                    <a:pt x="2191661" y="2652398"/>
                    <a:pt x="1503614" y="2723865"/>
                  </a:cubicBezTo>
                  <a:lnTo>
                    <a:pt x="1368927" y="2730970"/>
                  </a:lnTo>
                  <a:lnTo>
                    <a:pt x="1368928" y="2731223"/>
                  </a:lnTo>
                  <a:lnTo>
                    <a:pt x="1366470" y="2731099"/>
                  </a:lnTo>
                  <a:lnTo>
                    <a:pt x="1364120" y="2731223"/>
                  </a:lnTo>
                  <a:lnTo>
                    <a:pt x="1364120" y="2730981"/>
                  </a:lnTo>
                  <a:lnTo>
                    <a:pt x="1229127" y="2724172"/>
                  </a:lnTo>
                  <a:cubicBezTo>
                    <a:pt x="539547" y="2654230"/>
                    <a:pt x="0" y="2072605"/>
                    <a:pt x="0" y="1365625"/>
                  </a:cubicBezTo>
                  <a:cubicBezTo>
                    <a:pt x="0" y="660182"/>
                    <a:pt x="538104" y="77211"/>
                    <a:pt x="1226152" y="7096"/>
                  </a:cubicBezTo>
                  <a:lnTo>
                    <a:pt x="1360839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object 8">
            <a:extLst>
              <a:ext uri="{FF2B5EF4-FFF2-40B4-BE49-F238E27FC236}">
                <a16:creationId xmlns:a16="http://schemas.microsoft.com/office/drawing/2014/main" id="{1761AA60-2246-450A-BD6A-8383850704C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5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6099CB-6495-49A4-A144-C5C274D12C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500" y="1516063"/>
            <a:ext cx="4495800" cy="3624262"/>
          </a:xfr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47C14037-22A6-4548-AC03-6FD36F557DE1}"/>
              </a:ext>
            </a:extLst>
          </p:cNvPr>
          <p:cNvSpPr/>
          <p:nvPr userDrawn="1"/>
        </p:nvSpPr>
        <p:spPr>
          <a:xfrm>
            <a:off x="4689812" y="1231586"/>
            <a:ext cx="6002655" cy="4780280"/>
          </a:xfrm>
          <a:custGeom>
            <a:avLst/>
            <a:gdLst/>
            <a:ahLst/>
            <a:cxnLst/>
            <a:rect l="l" t="t" r="r" b="b"/>
            <a:pathLst>
              <a:path w="6002655" h="4780280">
                <a:moveTo>
                  <a:pt x="6002190" y="0"/>
                </a:moveTo>
                <a:lnTo>
                  <a:pt x="0" y="4780225"/>
                </a:lnTo>
                <a:lnTo>
                  <a:pt x="6002190" y="4780225"/>
                </a:lnTo>
                <a:lnTo>
                  <a:pt x="6002190" y="0"/>
                </a:lnTo>
                <a:close/>
              </a:path>
            </a:pathLst>
          </a:custGeom>
          <a:solidFill>
            <a:srgbClr val="DB3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8">
            <a:extLst>
              <a:ext uri="{FF2B5EF4-FFF2-40B4-BE49-F238E27FC236}">
                <a16:creationId xmlns:a16="http://schemas.microsoft.com/office/drawing/2014/main" id="{1761AA60-2246-450A-BD6A-8383850704C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1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FE6FFFE9-5254-4ECF-88D0-29465101096E}"/>
              </a:ext>
            </a:extLst>
          </p:cNvPr>
          <p:cNvSpPr/>
          <p:nvPr userDrawn="1"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1E5FE09-E2FF-43DB-B1FF-8449E580F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6858000" cy="5539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6099CB-6495-49A4-A144-C5C274D12C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8600" y="1711324"/>
            <a:ext cx="4495800" cy="3774537"/>
          </a:xfr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F4ACCB-E740-4B2C-AB30-A1DA300E2366}"/>
              </a:ext>
            </a:extLst>
          </p:cNvPr>
          <p:cNvGrpSpPr/>
          <p:nvPr userDrawn="1"/>
        </p:nvGrpSpPr>
        <p:grpSpPr>
          <a:xfrm>
            <a:off x="469900" y="1550022"/>
            <a:ext cx="4037904" cy="3937965"/>
            <a:chOff x="6581909" y="1571624"/>
            <a:chExt cx="4037904" cy="3937965"/>
          </a:xfrm>
        </p:grpSpPr>
        <p:sp>
          <p:nvSpPr>
            <p:cNvPr id="13" name="AutoShape 52">
              <a:extLst>
                <a:ext uri="{FF2B5EF4-FFF2-40B4-BE49-F238E27FC236}">
                  <a16:creationId xmlns:a16="http://schemas.microsoft.com/office/drawing/2014/main" id="{2E918A12-A80A-4009-A3DD-DAB01420349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584035" y="1571624"/>
              <a:ext cx="4035778" cy="393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Roboto Light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1DAFBB1-8BCF-41D0-81BB-2E70E0033E2B}"/>
                </a:ext>
              </a:extLst>
            </p:cNvPr>
            <p:cNvGrpSpPr/>
            <p:nvPr/>
          </p:nvGrpSpPr>
          <p:grpSpPr>
            <a:xfrm>
              <a:off x="8665713" y="2836791"/>
              <a:ext cx="1954099" cy="2670673"/>
              <a:chOff x="8665713" y="2836791"/>
              <a:chExt cx="1954099" cy="2670673"/>
            </a:xfrm>
          </p:grpSpPr>
          <p:sp>
            <p:nvSpPr>
              <p:cNvPr id="21" name="Freeform 55">
                <a:extLst>
                  <a:ext uri="{FF2B5EF4-FFF2-40B4-BE49-F238E27FC236}">
                    <a16:creationId xmlns:a16="http://schemas.microsoft.com/office/drawing/2014/main" id="{A2B65715-D676-48CF-AC60-78ABD3603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5713" y="3043046"/>
                <a:ext cx="1954099" cy="2464418"/>
              </a:xfrm>
              <a:custGeom>
                <a:avLst/>
                <a:gdLst>
                  <a:gd name="T0" fmla="*/ 342 w 1027"/>
                  <a:gd name="T1" fmla="*/ 562 h 1296"/>
                  <a:gd name="T2" fmla="*/ 343 w 1027"/>
                  <a:gd name="T3" fmla="*/ 594 h 1296"/>
                  <a:gd name="T4" fmla="*/ 0 w 1027"/>
                  <a:gd name="T5" fmla="*/ 1216 h 1296"/>
                  <a:gd name="T6" fmla="*/ 325 w 1027"/>
                  <a:gd name="T7" fmla="*/ 1296 h 1296"/>
                  <a:gd name="T8" fmla="*/ 1027 w 1027"/>
                  <a:gd name="T9" fmla="*/ 594 h 1296"/>
                  <a:gd name="T10" fmla="*/ 698 w 1027"/>
                  <a:gd name="T11" fmla="*/ 0 h 1296"/>
                  <a:gd name="T12" fmla="*/ 342 w 1027"/>
                  <a:gd name="T13" fmla="*/ 562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7" h="1296">
                    <a:moveTo>
                      <a:pt x="342" y="562"/>
                    </a:moveTo>
                    <a:cubicBezTo>
                      <a:pt x="342" y="572"/>
                      <a:pt x="343" y="583"/>
                      <a:pt x="343" y="594"/>
                    </a:cubicBezTo>
                    <a:cubicBezTo>
                      <a:pt x="343" y="855"/>
                      <a:pt x="206" y="1085"/>
                      <a:pt x="0" y="1216"/>
                    </a:cubicBezTo>
                    <a:cubicBezTo>
                      <a:pt x="97" y="1267"/>
                      <a:pt x="208" y="1296"/>
                      <a:pt x="325" y="1296"/>
                    </a:cubicBezTo>
                    <a:cubicBezTo>
                      <a:pt x="712" y="1296"/>
                      <a:pt x="1027" y="981"/>
                      <a:pt x="1027" y="594"/>
                    </a:cubicBezTo>
                    <a:cubicBezTo>
                      <a:pt x="1027" y="344"/>
                      <a:pt x="896" y="124"/>
                      <a:pt x="698" y="0"/>
                    </a:cubicBezTo>
                    <a:cubicBezTo>
                      <a:pt x="676" y="239"/>
                      <a:pt x="538" y="445"/>
                      <a:pt x="342" y="562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5"/>
                </a:solidFill>
              </a:ln>
            </p:spPr>
            <p:txBody>
              <a:bodyPr vert="horz" wrap="square" lIns="548640" tIns="54864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30000"/>
                  </a:lnSpc>
                  <a:spcBef>
                    <a:spcPts val="600"/>
                  </a:spcBef>
                </a:pPr>
                <a:endParaRPr lang="en-US" sz="1000">
                  <a:solidFill>
                    <a:srgbClr val="FEFFFF"/>
                  </a:solidFill>
                  <a:latin typeface="Roboto Light" charset="0"/>
                </a:endParaRPr>
              </a:p>
            </p:txBody>
          </p:sp>
          <p:sp>
            <p:nvSpPr>
              <p:cNvPr id="22" name="Freeform 56">
                <a:extLst>
                  <a:ext uri="{FF2B5EF4-FFF2-40B4-BE49-F238E27FC236}">
                    <a16:creationId xmlns:a16="http://schemas.microsoft.com/office/drawing/2014/main" id="{3FDD4027-E429-40F4-B9FA-8CC617D34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5713" y="2836791"/>
                <a:ext cx="1267294" cy="1201377"/>
              </a:xfrm>
              <a:custGeom>
                <a:avLst/>
                <a:gdLst>
                  <a:gd name="T0" fmla="*/ 0 w 666"/>
                  <a:gd name="T1" fmla="*/ 80 h 631"/>
                  <a:gd name="T2" fmla="*/ 339 w 666"/>
                  <a:gd name="T3" fmla="*/ 631 h 631"/>
                  <a:gd name="T4" fmla="*/ 666 w 666"/>
                  <a:gd name="T5" fmla="*/ 89 h 631"/>
                  <a:gd name="T6" fmla="*/ 325 w 666"/>
                  <a:gd name="T7" fmla="*/ 0 h 631"/>
                  <a:gd name="T8" fmla="*/ 0 w 666"/>
                  <a:gd name="T9" fmla="*/ 8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631">
                    <a:moveTo>
                      <a:pt x="0" y="80"/>
                    </a:moveTo>
                    <a:cubicBezTo>
                      <a:pt x="187" y="199"/>
                      <a:pt x="317" y="399"/>
                      <a:pt x="339" y="631"/>
                    </a:cubicBezTo>
                    <a:cubicBezTo>
                      <a:pt x="522" y="515"/>
                      <a:pt x="649" y="317"/>
                      <a:pt x="666" y="89"/>
                    </a:cubicBezTo>
                    <a:cubicBezTo>
                      <a:pt x="565" y="32"/>
                      <a:pt x="449" y="0"/>
                      <a:pt x="325" y="0"/>
                    </a:cubicBezTo>
                    <a:cubicBezTo>
                      <a:pt x="208" y="0"/>
                      <a:pt x="97" y="29"/>
                      <a:pt x="0" y="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>
                <a:noFill/>
              </a:ln>
            </p:spPr>
            <p:txBody>
              <a:bodyPr vert="horz" wrap="square" lIns="274320" tIns="0" rIns="0" bIns="2743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30000"/>
                  </a:lnSpc>
                  <a:spcBef>
                    <a:spcPts val="600"/>
                  </a:spcBef>
                </a:pPr>
                <a:endParaRPr lang="en-US" b="1">
                  <a:solidFill>
                    <a:srgbClr val="FFFFFF"/>
                  </a:solidFill>
                  <a:ea typeface="Roboto Light" charset="0"/>
                  <a:cs typeface="Roboto Light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F5EF301-24FE-4808-9DAB-71BB35726F6C}"/>
                </a:ext>
              </a:extLst>
            </p:cNvPr>
            <p:cNvGrpSpPr/>
            <p:nvPr/>
          </p:nvGrpSpPr>
          <p:grpSpPr>
            <a:xfrm>
              <a:off x="7264461" y="1571624"/>
              <a:ext cx="2670672" cy="2466544"/>
              <a:chOff x="7264461" y="1571624"/>
              <a:chExt cx="2670672" cy="2466544"/>
            </a:xfrm>
          </p:grpSpPr>
          <p:sp>
            <p:nvSpPr>
              <p:cNvPr id="19" name="Freeform 54">
                <a:extLst>
                  <a:ext uri="{FF2B5EF4-FFF2-40B4-BE49-F238E27FC236}">
                    <a16:creationId xmlns:a16="http://schemas.microsoft.com/office/drawing/2014/main" id="{18636ADD-C32B-4DA6-857E-A86DC9782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4461" y="1571624"/>
                <a:ext cx="2670672" cy="1379989"/>
              </a:xfrm>
              <a:custGeom>
                <a:avLst/>
                <a:gdLst>
                  <a:gd name="T0" fmla="*/ 702 w 1403"/>
                  <a:gd name="T1" fmla="*/ 725 h 725"/>
                  <a:gd name="T2" fmla="*/ 1061 w 1403"/>
                  <a:gd name="T3" fmla="*/ 631 h 725"/>
                  <a:gd name="T4" fmla="*/ 1403 w 1403"/>
                  <a:gd name="T5" fmla="*/ 715 h 725"/>
                  <a:gd name="T6" fmla="*/ 1403 w 1403"/>
                  <a:gd name="T7" fmla="*/ 702 h 725"/>
                  <a:gd name="T8" fmla="*/ 702 w 1403"/>
                  <a:gd name="T9" fmla="*/ 0 h 725"/>
                  <a:gd name="T10" fmla="*/ 0 w 1403"/>
                  <a:gd name="T11" fmla="*/ 702 h 725"/>
                  <a:gd name="T12" fmla="*/ 0 w 1403"/>
                  <a:gd name="T13" fmla="*/ 715 h 725"/>
                  <a:gd name="T14" fmla="*/ 342 w 1403"/>
                  <a:gd name="T15" fmla="*/ 631 h 725"/>
                  <a:gd name="T16" fmla="*/ 702 w 1403"/>
                  <a:gd name="T17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3" h="725">
                    <a:moveTo>
                      <a:pt x="702" y="725"/>
                    </a:moveTo>
                    <a:cubicBezTo>
                      <a:pt x="808" y="665"/>
                      <a:pt x="931" y="631"/>
                      <a:pt x="1061" y="631"/>
                    </a:cubicBezTo>
                    <a:cubicBezTo>
                      <a:pt x="1185" y="631"/>
                      <a:pt x="1301" y="661"/>
                      <a:pt x="1403" y="715"/>
                    </a:cubicBezTo>
                    <a:cubicBezTo>
                      <a:pt x="1403" y="711"/>
                      <a:pt x="1403" y="706"/>
                      <a:pt x="1403" y="702"/>
                    </a:cubicBezTo>
                    <a:cubicBezTo>
                      <a:pt x="1403" y="315"/>
                      <a:pt x="1089" y="0"/>
                      <a:pt x="702" y="0"/>
                    </a:cubicBezTo>
                    <a:cubicBezTo>
                      <a:pt x="315" y="0"/>
                      <a:pt x="0" y="315"/>
                      <a:pt x="0" y="702"/>
                    </a:cubicBezTo>
                    <a:cubicBezTo>
                      <a:pt x="0" y="706"/>
                      <a:pt x="0" y="711"/>
                      <a:pt x="0" y="715"/>
                    </a:cubicBezTo>
                    <a:cubicBezTo>
                      <a:pt x="103" y="661"/>
                      <a:pt x="219" y="631"/>
                      <a:pt x="342" y="631"/>
                    </a:cubicBezTo>
                    <a:cubicBezTo>
                      <a:pt x="473" y="631"/>
                      <a:pt x="595" y="665"/>
                      <a:pt x="702" y="7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txBody>
              <a:bodyPr vert="horz" wrap="square" lIns="365760" tIns="45720" rIns="36576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30000"/>
                  </a:lnSpc>
                  <a:spcBef>
                    <a:spcPts val="600"/>
                  </a:spcBef>
                </a:pPr>
                <a:endParaRPr lang="en-US" sz="1000">
                  <a:solidFill>
                    <a:schemeClr val="tx1">
                      <a:alpha val="70000"/>
                    </a:schemeClr>
                  </a:solidFill>
                </a:endParaRPr>
              </a:p>
            </p:txBody>
          </p:sp>
          <p:sp>
            <p:nvSpPr>
              <p:cNvPr id="20" name="Freeform 58">
                <a:extLst>
                  <a:ext uri="{FF2B5EF4-FFF2-40B4-BE49-F238E27FC236}">
                    <a16:creationId xmlns:a16="http://schemas.microsoft.com/office/drawing/2014/main" id="{6E87DFE7-DEC0-4A89-B458-A30159585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8714" y="2836791"/>
                <a:ext cx="1265168" cy="1201377"/>
              </a:xfrm>
              <a:custGeom>
                <a:avLst/>
                <a:gdLst>
                  <a:gd name="T0" fmla="*/ 327 w 665"/>
                  <a:gd name="T1" fmla="*/ 631 h 631"/>
                  <a:gd name="T2" fmla="*/ 665 w 665"/>
                  <a:gd name="T3" fmla="*/ 80 h 631"/>
                  <a:gd name="T4" fmla="*/ 340 w 665"/>
                  <a:gd name="T5" fmla="*/ 0 h 631"/>
                  <a:gd name="T6" fmla="*/ 0 w 665"/>
                  <a:gd name="T7" fmla="*/ 89 h 631"/>
                  <a:gd name="T8" fmla="*/ 327 w 665"/>
                  <a:gd name="T9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5" h="631">
                    <a:moveTo>
                      <a:pt x="327" y="631"/>
                    </a:moveTo>
                    <a:cubicBezTo>
                      <a:pt x="349" y="399"/>
                      <a:pt x="479" y="199"/>
                      <a:pt x="665" y="80"/>
                    </a:cubicBezTo>
                    <a:cubicBezTo>
                      <a:pt x="568" y="29"/>
                      <a:pt x="458" y="0"/>
                      <a:pt x="340" y="0"/>
                    </a:cubicBezTo>
                    <a:cubicBezTo>
                      <a:pt x="217" y="0"/>
                      <a:pt x="101" y="32"/>
                      <a:pt x="0" y="89"/>
                    </a:cubicBezTo>
                    <a:cubicBezTo>
                      <a:pt x="17" y="317"/>
                      <a:pt x="143" y="515"/>
                      <a:pt x="327" y="6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</p:spPr>
            <p:txBody>
              <a:bodyPr vert="horz" wrap="square" lIns="91440" tIns="0" rIns="274320" bIns="2743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30000"/>
                  </a:lnSpc>
                  <a:spcBef>
                    <a:spcPts val="600"/>
                  </a:spcBef>
                </a:pPr>
                <a:endParaRPr lang="en-US" b="1">
                  <a:solidFill>
                    <a:srgbClr val="FFFFFF"/>
                  </a:solidFill>
                  <a:ea typeface="Roboto Light" charset="0"/>
                  <a:cs typeface="Roboto Light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8FD45A6-947F-4092-88A8-C206C42A7E78}"/>
                </a:ext>
              </a:extLst>
            </p:cNvPr>
            <p:cNvGrpSpPr/>
            <p:nvPr/>
          </p:nvGrpSpPr>
          <p:grpSpPr>
            <a:xfrm>
              <a:off x="6581909" y="3043046"/>
              <a:ext cx="2670672" cy="2464418"/>
              <a:chOff x="6581909" y="3043046"/>
              <a:chExt cx="2670672" cy="2464418"/>
            </a:xfrm>
          </p:grpSpPr>
          <p:sp>
            <p:nvSpPr>
              <p:cNvPr id="17" name="Freeform 57">
                <a:extLst>
                  <a:ext uri="{FF2B5EF4-FFF2-40B4-BE49-F238E27FC236}">
                    <a16:creationId xmlns:a16="http://schemas.microsoft.com/office/drawing/2014/main" id="{A3E42FD2-D532-4BEF-B7A6-19D14FBD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1909" y="3043046"/>
                <a:ext cx="1951973" cy="2464418"/>
              </a:xfrm>
              <a:custGeom>
                <a:avLst/>
                <a:gdLst>
                  <a:gd name="T0" fmla="*/ 684 w 1026"/>
                  <a:gd name="T1" fmla="*/ 594 h 1296"/>
                  <a:gd name="T2" fmla="*/ 685 w 1026"/>
                  <a:gd name="T3" fmla="*/ 562 h 1296"/>
                  <a:gd name="T4" fmla="*/ 328 w 1026"/>
                  <a:gd name="T5" fmla="*/ 0 h 1296"/>
                  <a:gd name="T6" fmla="*/ 0 w 1026"/>
                  <a:gd name="T7" fmla="*/ 594 h 1296"/>
                  <a:gd name="T8" fmla="*/ 701 w 1026"/>
                  <a:gd name="T9" fmla="*/ 1296 h 1296"/>
                  <a:gd name="T10" fmla="*/ 1026 w 1026"/>
                  <a:gd name="T11" fmla="*/ 1216 h 1296"/>
                  <a:gd name="T12" fmla="*/ 684 w 1026"/>
                  <a:gd name="T13" fmla="*/ 59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6" h="1296">
                    <a:moveTo>
                      <a:pt x="684" y="594"/>
                    </a:moveTo>
                    <a:cubicBezTo>
                      <a:pt x="684" y="583"/>
                      <a:pt x="684" y="572"/>
                      <a:pt x="685" y="562"/>
                    </a:cubicBezTo>
                    <a:cubicBezTo>
                      <a:pt x="489" y="445"/>
                      <a:pt x="351" y="239"/>
                      <a:pt x="328" y="0"/>
                    </a:cubicBezTo>
                    <a:cubicBezTo>
                      <a:pt x="131" y="124"/>
                      <a:pt x="0" y="344"/>
                      <a:pt x="0" y="594"/>
                    </a:cubicBezTo>
                    <a:cubicBezTo>
                      <a:pt x="0" y="981"/>
                      <a:pt x="315" y="1296"/>
                      <a:pt x="701" y="1296"/>
                    </a:cubicBezTo>
                    <a:cubicBezTo>
                      <a:pt x="819" y="1296"/>
                      <a:pt x="929" y="1267"/>
                      <a:pt x="1026" y="1216"/>
                    </a:cubicBezTo>
                    <a:cubicBezTo>
                      <a:pt x="821" y="1085"/>
                      <a:pt x="684" y="855"/>
                      <a:pt x="684" y="594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txBody>
              <a:bodyPr vert="horz" wrap="square" lIns="0" tIns="548640" rIns="64008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30000"/>
                  </a:lnSpc>
                  <a:spcBef>
                    <a:spcPts val="600"/>
                  </a:spcBef>
                </a:pPr>
                <a:endParaRPr lang="en-US" sz="1000">
                  <a:solidFill>
                    <a:srgbClr val="FEFFFF"/>
                  </a:solidFill>
                  <a:latin typeface="Roboto Light" charset="0"/>
                </a:endParaRPr>
              </a:p>
            </p:txBody>
          </p:sp>
          <p:sp>
            <p:nvSpPr>
              <p:cNvPr id="18" name="Freeform 59">
                <a:extLst>
                  <a:ext uri="{FF2B5EF4-FFF2-40B4-BE49-F238E27FC236}">
                    <a16:creationId xmlns:a16="http://schemas.microsoft.com/office/drawing/2014/main" id="{725499F5-E05E-41F1-959D-B34894DDD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1266" y="4146611"/>
                <a:ext cx="1301315" cy="1171609"/>
              </a:xfrm>
              <a:custGeom>
                <a:avLst/>
                <a:gdLst>
                  <a:gd name="T0" fmla="*/ 684 w 684"/>
                  <a:gd name="T1" fmla="*/ 13 h 615"/>
                  <a:gd name="T2" fmla="*/ 684 w 684"/>
                  <a:gd name="T3" fmla="*/ 0 h 615"/>
                  <a:gd name="T4" fmla="*/ 342 w 684"/>
                  <a:gd name="T5" fmla="*/ 84 h 615"/>
                  <a:gd name="T6" fmla="*/ 0 w 684"/>
                  <a:gd name="T7" fmla="*/ 0 h 615"/>
                  <a:gd name="T8" fmla="*/ 0 w 684"/>
                  <a:gd name="T9" fmla="*/ 13 h 615"/>
                  <a:gd name="T10" fmla="*/ 342 w 684"/>
                  <a:gd name="T11" fmla="*/ 615 h 615"/>
                  <a:gd name="T12" fmla="*/ 684 w 684"/>
                  <a:gd name="T13" fmla="*/ 13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615">
                    <a:moveTo>
                      <a:pt x="684" y="13"/>
                    </a:moveTo>
                    <a:cubicBezTo>
                      <a:pt x="684" y="9"/>
                      <a:pt x="684" y="4"/>
                      <a:pt x="684" y="0"/>
                    </a:cubicBezTo>
                    <a:cubicBezTo>
                      <a:pt x="582" y="54"/>
                      <a:pt x="465" y="84"/>
                      <a:pt x="342" y="84"/>
                    </a:cubicBezTo>
                    <a:cubicBezTo>
                      <a:pt x="218" y="84"/>
                      <a:pt x="102" y="54"/>
                      <a:pt x="0" y="0"/>
                    </a:cubicBezTo>
                    <a:cubicBezTo>
                      <a:pt x="0" y="4"/>
                      <a:pt x="0" y="9"/>
                      <a:pt x="0" y="13"/>
                    </a:cubicBezTo>
                    <a:cubicBezTo>
                      <a:pt x="0" y="269"/>
                      <a:pt x="137" y="493"/>
                      <a:pt x="342" y="615"/>
                    </a:cubicBezTo>
                    <a:cubicBezTo>
                      <a:pt x="547" y="493"/>
                      <a:pt x="684" y="269"/>
                      <a:pt x="684" y="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30000"/>
                  </a:lnSpc>
                  <a:spcBef>
                    <a:spcPts val="600"/>
                  </a:spcBef>
                </a:pPr>
                <a:endParaRPr lang="en-US" b="1">
                  <a:solidFill>
                    <a:srgbClr val="FFFFFF"/>
                  </a:solidFill>
                  <a:ea typeface="Roboto Light" charset="0"/>
                  <a:cs typeface="Roboto Light" charset="0"/>
                </a:endParaRPr>
              </a:p>
            </p:txBody>
          </p:sp>
        </p:grpSp>
      </p:grpSp>
      <p:pic>
        <p:nvPicPr>
          <p:cNvPr id="23" name="object 8">
            <a:extLst>
              <a:ext uri="{FF2B5EF4-FFF2-40B4-BE49-F238E27FC236}">
                <a16:creationId xmlns:a16="http://schemas.microsoft.com/office/drawing/2014/main" id="{A9D0E9B3-8F00-48C7-954D-28890C39F7DB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100" y="331013"/>
            <a:ext cx="1874189" cy="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6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1224280"/>
          </a:xfrm>
          <a:custGeom>
            <a:avLst/>
            <a:gdLst/>
            <a:ahLst/>
            <a:cxnLst/>
            <a:rect l="l" t="t" r="r" b="b"/>
            <a:pathLst>
              <a:path w="10692130" h="1224280">
                <a:moveTo>
                  <a:pt x="10692003" y="0"/>
                </a:moveTo>
                <a:lnTo>
                  <a:pt x="0" y="0"/>
                </a:lnTo>
                <a:lnTo>
                  <a:pt x="0" y="830567"/>
                </a:lnTo>
                <a:lnTo>
                  <a:pt x="10692003" y="1224000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540191" y="392010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195427" y="0"/>
                </a:moveTo>
                <a:lnTo>
                  <a:pt x="0" y="0"/>
                </a:lnTo>
                <a:lnTo>
                  <a:pt x="0" y="390067"/>
                </a:lnTo>
                <a:lnTo>
                  <a:pt x="195427" y="0"/>
                </a:lnTo>
                <a:close/>
              </a:path>
              <a:path w="390525" h="390525">
                <a:moveTo>
                  <a:pt x="390055" y="312445"/>
                </a:moveTo>
                <a:lnTo>
                  <a:pt x="0" y="390067"/>
                </a:lnTo>
                <a:lnTo>
                  <a:pt x="390055" y="390067"/>
                </a:lnTo>
                <a:lnTo>
                  <a:pt x="390055" y="312445"/>
                </a:lnTo>
                <a:close/>
              </a:path>
            </a:pathLst>
          </a:custGeom>
          <a:solidFill>
            <a:srgbClr val="1EB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008195" y="360006"/>
            <a:ext cx="1353836" cy="54294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540191" y="392010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390055" y="0"/>
                </a:moveTo>
                <a:lnTo>
                  <a:pt x="195427" y="0"/>
                </a:lnTo>
                <a:lnTo>
                  <a:pt x="0" y="390067"/>
                </a:lnTo>
                <a:lnTo>
                  <a:pt x="390055" y="312442"/>
                </a:lnTo>
                <a:lnTo>
                  <a:pt x="3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465" y="2124433"/>
            <a:ext cx="931246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1280" y="1860079"/>
            <a:ext cx="7884159" cy="3240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5592508"/>
            <a:ext cx="3421888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5592508"/>
            <a:ext cx="2459482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5592508"/>
            <a:ext cx="2459482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6" r:id="rId2"/>
    <p:sldLayoutId id="2147483668" r:id="rId3"/>
    <p:sldLayoutId id="2147483670" r:id="rId4"/>
    <p:sldLayoutId id="2147483676" r:id="rId5"/>
    <p:sldLayoutId id="2147483685" r:id="rId6"/>
    <p:sldLayoutId id="2147483683" r:id="rId7"/>
    <p:sldLayoutId id="2147483687" r:id="rId8"/>
    <p:sldLayoutId id="2147483684" r:id="rId9"/>
    <p:sldLayoutId id="2147483681" r:id="rId10"/>
    <p:sldLayoutId id="2147483682" r:id="rId11"/>
    <p:sldLayoutId id="2147483680" r:id="rId12"/>
    <p:sldLayoutId id="2147483678" r:id="rId13"/>
    <p:sldLayoutId id="2147483677" r:id="rId14"/>
    <p:sldLayoutId id="2147483679" r:id="rId15"/>
    <p:sldLayoutId id="2147483675" r:id="rId16"/>
    <p:sldLayoutId id="2147483671" r:id="rId17"/>
    <p:sldLayoutId id="2147483672" r:id="rId18"/>
    <p:sldLayoutId id="2147483669" r:id="rId19"/>
    <p:sldLayoutId id="2147483673" r:id="rId20"/>
    <p:sldLayoutId id="2147483674" r:id="rId2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90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97599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t/photo/1017376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mundoo/2046525392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8AD917-B64F-46A9-A442-B7B9EE118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230" y="1978785"/>
            <a:ext cx="4478491" cy="1262969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Tahoma"/>
                <a:cs typeface="Tahoma"/>
              </a:rPr>
              <a:t>Scrutiny and Governance 2025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21B93ED-C8B8-44A9-BEB9-3F008DD9C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err="1">
                <a:ea typeface="Tahoma"/>
                <a:cs typeface="Tahoma"/>
              </a:rPr>
              <a:t>CfGS</a:t>
            </a:r>
            <a:r>
              <a:rPr lang="en-US">
                <a:ea typeface="Tahoma"/>
                <a:cs typeface="Tahoma"/>
              </a:rPr>
              <a:t> Annual Conference</a:t>
            </a:r>
            <a:endParaRPr lang="en-US"/>
          </a:p>
          <a:p>
            <a:r>
              <a:rPr lang="en-US">
                <a:ea typeface="Tahoma"/>
                <a:cs typeface="Tahoma"/>
              </a:rPr>
              <a:t>2025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7E2F241-73F3-436B-9D20-B868CAA8D9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7357" y="5247200"/>
            <a:ext cx="3868278" cy="491045"/>
          </a:xfrm>
        </p:spPr>
        <p:txBody>
          <a:bodyPr lIns="91440" tIns="45720" rIns="91440" bIns="45720" anchor="t"/>
          <a:lstStyle/>
          <a:p>
            <a:r>
              <a:rPr lang="en-US" sz="2800" b="1" dirty="0">
                <a:latin typeface="Univers"/>
                <a:ea typeface="Tahoma"/>
                <a:cs typeface="Tahoma"/>
              </a:rPr>
              <a:t>Created by delegates</a:t>
            </a:r>
            <a:endParaRPr lang="en-US" sz="2400" dirty="0">
              <a:latin typeface="Univers"/>
              <a:ea typeface="Tahoma"/>
              <a:cs typeface="Tahoma"/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A2A140E-3284-8D3B-CF79-8E348C990376}"/>
              </a:ext>
            </a:extLst>
          </p:cNvPr>
          <p:cNvSpPr txBox="1">
            <a:spLocks/>
          </p:cNvSpPr>
          <p:nvPr/>
        </p:nvSpPr>
        <p:spPr>
          <a:xfrm>
            <a:off x="7713861" y="604237"/>
            <a:ext cx="2979539" cy="126296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4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ea typeface="Tahoma"/>
                <a:cs typeface="Tahoma"/>
              </a:rPr>
              <a:t>Rose</a:t>
            </a:r>
          </a:p>
          <a:p>
            <a:r>
              <a:rPr lang="en-US" kern="0" dirty="0">
                <a:solidFill>
                  <a:schemeClr val="tx1"/>
                </a:solidFill>
                <a:ea typeface="Tahoma"/>
                <a:cs typeface="Tahoma"/>
              </a:rPr>
              <a:t>Bud</a:t>
            </a:r>
          </a:p>
          <a:p>
            <a:r>
              <a:rPr lang="en-US" kern="0" dirty="0">
                <a:solidFill>
                  <a:schemeClr val="tx1"/>
                </a:solidFill>
                <a:ea typeface="Tahoma"/>
                <a:cs typeface="Tahoma"/>
              </a:rPr>
              <a:t>Thorn</a:t>
            </a:r>
          </a:p>
          <a:p>
            <a:r>
              <a:rPr lang="en-US" kern="0" dirty="0">
                <a:solidFill>
                  <a:schemeClr val="tx1"/>
                </a:solidFill>
                <a:ea typeface="Tahoma"/>
                <a:cs typeface="Tahoma"/>
              </a:rPr>
              <a:t>Activity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6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F0C5A-D4F4-14A0-8F06-F9E2CB16A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AI-generated content may be incorrect.">
            <a:extLst>
              <a:ext uri="{FF2B5EF4-FFF2-40B4-BE49-F238E27FC236}">
                <a16:creationId xmlns:a16="http://schemas.microsoft.com/office/drawing/2014/main" id="{819E7CE7-C82C-002E-DF5A-E3F8EDA8D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254" r="15558"/>
          <a:stretch/>
        </p:blipFill>
        <p:spPr>
          <a:xfrm>
            <a:off x="599128" y="1430770"/>
            <a:ext cx="4464206" cy="405563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2698F-D8DE-7E9B-010F-6EAF1C46C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Rose – What’s working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59BCA9-2176-A086-47FE-8AACE98C5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6700" y="1242913"/>
            <a:ext cx="4936289" cy="477053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The people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Relationships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 A non- confrontational relationship between executive and opposition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Scrutiny when in intervention might be seen as a bad thing, but being one of the priorities of the commissioners, SLT and Cabinet is refreshing.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Fair and frank conversations.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More informal discussions.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Going out in the community.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Better planning – our committee have taken a step back, looked at the whole year and tried to link in better with the forward plan timing.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Change of processes.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Member engagement.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CfGS!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Deep dive research projects.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Hybrid engagement.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Creative thinking.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Good topics</a:t>
            </a:r>
          </a:p>
        </p:txBody>
      </p:sp>
    </p:spTree>
    <p:extLst>
      <p:ext uri="{BB962C8B-B14F-4D97-AF65-F5344CB8AC3E}">
        <p14:creationId xmlns:p14="http://schemas.microsoft.com/office/powerpoint/2010/main" val="353059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B107-F397-89B9-CE8D-96F3660B52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63525"/>
            <a:ext cx="8115300" cy="492443"/>
          </a:xfrm>
        </p:spPr>
        <p:txBody>
          <a:bodyPr/>
          <a:lstStyle/>
          <a:p>
            <a:r>
              <a:rPr lang="en-GB" sz="3200" dirty="0"/>
              <a:t>Bud – What’s emergent and shows promise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D779A-E3D6-1CC6-F6A9-709D025BD7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834" y="1405466"/>
            <a:ext cx="5228166" cy="429348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Local connections.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Strategic scrutiny.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More Democratic Services required.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LGR and the new unitary authorities.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Clearer relationships with audit.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Larger, better resourced authorities.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Strong Chair – not afraid to interject if Cllr questioning wander off or focuses on the wrong aspect.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Task and Finish Group ideas.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Scrutineers networking together.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Creative approaches.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Involving local universities/academics in work.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Relationship (trust) between officers and members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52FD08-BF03-E06C-B48C-38AE8D2D9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635" b="11004"/>
          <a:stretch/>
        </p:blipFill>
        <p:spPr>
          <a:xfrm>
            <a:off x="6289903" y="1405466"/>
            <a:ext cx="3916663" cy="42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0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076AF-8922-3130-6BD1-543C0BCD7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92F1D0-E3EC-49F8-B3A3-3E43823A83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Thorn – What’s standing in the way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B04AB9-6F13-D99A-4067-CEE4769039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6700" y="1242913"/>
            <a:ext cx="4936289" cy="473975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Culture.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/>
              <a:t>Cabinet</a:t>
            </a:r>
            <a:r>
              <a:rPr lang="en-GB" sz="12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Directors.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Resources, time and apathetic members and officers.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A lack of dedicated officer resource.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Lack of resources, staffing in scrutiny.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The MO, CEO and Leader.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Party politics.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Negative, aggressive opposition.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Members.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Lack of knowledge.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The focus on formal committee meetings.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Senior officer engagement.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The feeling that officers think scrutiny are ‘picking’ when mostly they genuinely want to understand.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Short term political point scoring. (NB. Politics as such cannot be a blocker otherwise the system is wrong.)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Political ambition, attendance, energy.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/>
              <a:t>Wider engagement of officials and staff.</a:t>
            </a:r>
          </a:p>
        </p:txBody>
      </p:sp>
      <p:pic>
        <p:nvPicPr>
          <p:cNvPr id="3" name="Picture 2" descr="A close-up of a rose stem">
            <a:extLst>
              <a:ext uri="{FF2B5EF4-FFF2-40B4-BE49-F238E27FC236}">
                <a16:creationId xmlns:a16="http://schemas.microsoft.com/office/drawing/2014/main" id="{C9FBC07E-D340-9D89-A6B0-5CDDFC78C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425" r="9939"/>
          <a:stretch/>
        </p:blipFill>
        <p:spPr>
          <a:xfrm>
            <a:off x="481633" y="1347187"/>
            <a:ext cx="4461574" cy="40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73666"/>
      </p:ext>
    </p:extLst>
  </p:cSld>
  <p:clrMapOvr>
    <a:masterClrMapping/>
  </p:clrMapOvr>
</p:sld>
</file>

<file path=ppt/theme/theme1.xml><?xml version="1.0" encoding="utf-8"?>
<a:theme xmlns:a="http://schemas.openxmlformats.org/drawingml/2006/main" name="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52262"/>
      </a:accent1>
      <a:accent2>
        <a:srgbClr val="26B7BB"/>
      </a:accent2>
      <a:accent3>
        <a:srgbClr val="DB36B0"/>
      </a:accent3>
      <a:accent4>
        <a:srgbClr val="ED7B45"/>
      </a:accent4>
      <a:accent5>
        <a:srgbClr val="052262"/>
      </a:accent5>
      <a:accent6>
        <a:srgbClr val="26B7BB"/>
      </a:accent6>
      <a:hlink>
        <a:srgbClr val="FFFFFF"/>
      </a:hlink>
      <a:folHlink>
        <a:srgbClr val="800080"/>
      </a:folHlink>
    </a:clrScheme>
    <a:fontScheme name="Custom 6">
      <a:majorFont>
        <a:latin typeface="Univers Condensed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52262"/>
      </a:accent1>
      <a:accent2>
        <a:srgbClr val="26B7BB"/>
      </a:accent2>
      <a:accent3>
        <a:srgbClr val="DB36B0"/>
      </a:accent3>
      <a:accent4>
        <a:srgbClr val="ED7B45"/>
      </a:accent4>
      <a:accent5>
        <a:srgbClr val="052262"/>
      </a:accent5>
      <a:accent6>
        <a:srgbClr val="26B7BB"/>
      </a:accent6>
      <a:hlink>
        <a:srgbClr val="FFFFFF"/>
      </a:hlink>
      <a:folHlink>
        <a:srgbClr val="800080"/>
      </a:folHlink>
    </a:clrScheme>
    <a:fontScheme name="Custom 6">
      <a:majorFont>
        <a:latin typeface="Univers Condensed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11e3d3-ea8e-42d3-8aae-5e75b6f862ec">
      <Terms xmlns="http://schemas.microsoft.com/office/infopath/2007/PartnerControls"/>
    </lcf76f155ced4ddcb4097134ff3c332f>
    <TaxCatchAll xmlns="30eab6ad-e2a2-4326-8fe0-8372e002e5b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6A6C4A03712947A3F2FCB93A8E500E" ma:contentTypeVersion="15" ma:contentTypeDescription="Create a new document." ma:contentTypeScope="" ma:versionID="5e062eb4152f78ea866832e36f0df40f">
  <xsd:schema xmlns:xsd="http://www.w3.org/2001/XMLSchema" xmlns:xs="http://www.w3.org/2001/XMLSchema" xmlns:p="http://schemas.microsoft.com/office/2006/metadata/properties" xmlns:ns2="cc11e3d3-ea8e-42d3-8aae-5e75b6f862ec" xmlns:ns3="30eab6ad-e2a2-4326-8fe0-8372e002e5b0" targetNamespace="http://schemas.microsoft.com/office/2006/metadata/properties" ma:root="true" ma:fieldsID="e26682d87145865796e8cc5df678b70e" ns2:_="" ns3:_="">
    <xsd:import namespace="cc11e3d3-ea8e-42d3-8aae-5e75b6f862ec"/>
    <xsd:import namespace="30eab6ad-e2a2-4326-8fe0-8372e002e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1e3d3-ea8e-42d3-8aae-5e75b6f862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8be177c-e58b-4b9e-942d-26a2ce125a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ab6ad-e2a2-4326-8fe0-8372e002e5b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1eea5fa-c8e9-4028-97ea-d3834ab44466}" ma:internalName="TaxCatchAll" ma:showField="CatchAllData" ma:web="30eab6ad-e2a2-4326-8fe0-8372e002e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A3DF2D-A18E-4521-BA67-8ED17D1F2274}">
  <ds:schemaRefs>
    <ds:schemaRef ds:uri="http://schemas.microsoft.com/office/2006/documentManagement/types"/>
    <ds:schemaRef ds:uri="30eab6ad-e2a2-4326-8fe0-8372e002e5b0"/>
    <ds:schemaRef ds:uri="cc11e3d3-ea8e-42d3-8aae-5e75b6f862ec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2AEB52-C5C3-4A88-9D88-9D54EA8426B2}">
  <ds:schemaRefs>
    <ds:schemaRef ds:uri="30eab6ad-e2a2-4326-8fe0-8372e002e5b0"/>
    <ds:schemaRef ds:uri="cc11e3d3-ea8e-42d3-8aae-5e75b6f862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4A1800-2413-4D8A-AEC9-2BCFFEA003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331</Words>
  <Application>Microsoft Office PowerPoint</Application>
  <PresentationFormat>Custom</PresentationFormat>
  <Paragraphs>55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0</vt:lpstr>
      <vt:lpstr>00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 Raza</dc:creator>
  <cp:lastModifiedBy>Mel Stevens</cp:lastModifiedBy>
  <cp:revision>13</cp:revision>
  <dcterms:created xsi:type="dcterms:W3CDTF">2024-11-14T16:15:33Z</dcterms:created>
  <dcterms:modified xsi:type="dcterms:W3CDTF">2025-03-27T14:35:50Z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2024-11-11T00:00:00Z</vt:filetime>
  </property>
  <property fmtid="{D5CDD505-2E9C-101B-9397-08002B2CF9AE}" pid="3" name="Creator">
    <vt:lpwstr>QuarkXPress(R) 20.11</vt:lpwstr>
  </property>
  <property fmtid="{D5CDD505-2E9C-101B-9397-08002B2CF9AE}" pid="4" name="LastSaved">
    <vt:filetime>2024-11-14T00:00:00Z</vt:filetime>
  </property>
  <property fmtid="{D5CDD505-2E9C-101B-9397-08002B2CF9AE}" pid="5" name="ContentTypeId">
    <vt:lpwstr>0x010100626A6C4A03712947A3F2FCB93A8E500E</vt:lpwstr>
  </property>
  <property fmtid="{D5CDD505-2E9C-101B-9397-08002B2CF9AE}" pid="6" name="MediaServiceImageTags">
    <vt:lpwstr/>
  </property>
</Properties>
</file>